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7" r:id="rId2"/>
    <p:sldId id="298" r:id="rId3"/>
    <p:sldId id="258" r:id="rId4"/>
    <p:sldId id="315" r:id="rId5"/>
    <p:sldId id="299" r:id="rId6"/>
    <p:sldId id="316" r:id="rId7"/>
    <p:sldId id="317" r:id="rId8"/>
    <p:sldId id="384" r:id="rId9"/>
    <p:sldId id="318" r:id="rId10"/>
    <p:sldId id="319" r:id="rId11"/>
    <p:sldId id="320" r:id="rId12"/>
    <p:sldId id="385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9" r:id="rId21"/>
    <p:sldId id="328" r:id="rId22"/>
    <p:sldId id="330" r:id="rId23"/>
    <p:sldId id="331" r:id="rId24"/>
    <p:sldId id="341" r:id="rId25"/>
    <p:sldId id="386" r:id="rId26"/>
    <p:sldId id="342" r:id="rId27"/>
    <p:sldId id="332" r:id="rId28"/>
    <p:sldId id="333" r:id="rId29"/>
    <p:sldId id="335" r:id="rId30"/>
    <p:sldId id="334" r:id="rId31"/>
    <p:sldId id="336" r:id="rId32"/>
    <p:sldId id="338" r:id="rId33"/>
    <p:sldId id="339" r:id="rId34"/>
    <p:sldId id="340" r:id="rId35"/>
    <p:sldId id="343" r:id="rId36"/>
    <p:sldId id="344" r:id="rId37"/>
    <p:sldId id="345" r:id="rId38"/>
    <p:sldId id="347" r:id="rId39"/>
    <p:sldId id="346" r:id="rId40"/>
    <p:sldId id="349" r:id="rId41"/>
    <p:sldId id="348" r:id="rId42"/>
    <p:sldId id="352" r:id="rId43"/>
    <p:sldId id="350" r:id="rId44"/>
    <p:sldId id="351" r:id="rId45"/>
    <p:sldId id="353" r:id="rId46"/>
    <p:sldId id="354" r:id="rId47"/>
    <p:sldId id="38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297" r:id="rId77"/>
    <p:sldId id="259" r:id="rId7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4343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Introducción a UML Y Diseño O.O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Introducción A Los Patrones de Diseño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Creacionales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rgbClr val="434343"/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C88BA8-813D-4701-80A2-A85F06C1F7D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9A4092C-2BC4-4995-AC0B-5D4EF7A9B7C9}">
      <dgm:prSet phldrT="[Texto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2000" b="1" dirty="0">
              <a:effectLst/>
              <a:latin typeface="+mn-lt"/>
            </a:rPr>
            <a:t>Unidad 1</a:t>
          </a:r>
        </a:p>
        <a:p>
          <a:r>
            <a:rPr lang="es-ES" sz="2000" b="1" dirty="0">
              <a:effectLst/>
              <a:latin typeface="+mn-lt"/>
            </a:rPr>
            <a:t>Introducción a UML Y Diseño O.O</a:t>
          </a:r>
          <a:endParaRPr lang="es-CO" sz="2000" b="1" dirty="0">
            <a:effectLst/>
            <a:latin typeface="+mn-lt"/>
          </a:endParaRPr>
        </a:p>
      </dgm:t>
    </dgm:pt>
    <dgm:pt modelId="{388EB1E5-269E-4127-B59A-FB644E0F5706}" type="parTrans" cxnId="{C643A84B-757B-459E-A3E5-4EE3C95C4418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9FB905A-B7EA-47D6-94F2-E8E0D2DF654B}" type="sibTrans" cxnId="{C643A84B-757B-459E-A3E5-4EE3C95C4418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18A750FE-4BDF-4D85-AE01-A18AD573A989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Introducción A Los Patrones de Diseño</a:t>
          </a:r>
        </a:p>
      </dgm:t>
    </dgm:pt>
    <dgm:pt modelId="{F0009BF6-41A3-41E7-82EC-68CFEC65E47B}" type="parTrans" cxnId="{4B5D9A20-A62D-4EBD-8039-C25C86A4D9B3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BC4710B-BDF0-4977-9A01-FD58C2AFA51B}" type="sibTrans" cxnId="{4B5D9A20-A62D-4EBD-8039-C25C86A4D9B3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131E3FD-8902-45A1-985D-4CA34AC5173D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3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Creacionales</a:t>
          </a:r>
        </a:p>
      </dgm:t>
    </dgm:pt>
    <dgm:pt modelId="{A0BFC051-DBFA-442F-B137-B58902F9B796}" type="parTrans" cxnId="{CFCC6F7A-A74B-4EDE-AF2E-FAA62DF5E7B0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60E7820C-BA59-450F-9F2E-FF3FE3EAB947}" type="sibTrans" cxnId="{CFCC6F7A-A74B-4EDE-AF2E-FAA62DF5E7B0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D7AF6ABB-598C-43BB-AD47-68546C91DFEE}">
      <dgm:prSet phldrT="[Texto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5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de Comportamiento</a:t>
          </a:r>
        </a:p>
      </dgm:t>
    </dgm:pt>
    <dgm:pt modelId="{88C76B2B-160A-442C-9421-7DBD13F7931D}" type="parTrans" cxnId="{3EA86CD6-3F5B-44A9-9C47-CC552312507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B54375C7-352C-49B8-BFD7-09282652DD3F}" type="sibTrans" cxnId="{3EA86CD6-3F5B-44A9-9C47-CC552312507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8E484A6-0680-4F98-A0C0-919DF6D58FCB}">
      <dgm:prSet phldrT="[Texto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ES" sz="2000" b="1" dirty="0">
              <a:effectLst/>
              <a:latin typeface="+mn-lt"/>
            </a:rPr>
            <a:t>Unidad 4</a:t>
          </a:r>
          <a:endParaRPr lang="es-CO" sz="2000" b="1" dirty="0">
            <a:effectLst/>
            <a:latin typeface="+mn-lt"/>
          </a:endParaRPr>
        </a:p>
        <a:p>
          <a:r>
            <a:rPr lang="es-CO" sz="2000" b="1" dirty="0">
              <a:effectLst/>
              <a:latin typeface="+mn-lt"/>
            </a:rPr>
            <a:t>Patrones de Diseño Estructurales</a:t>
          </a:r>
        </a:p>
      </dgm:t>
    </dgm:pt>
    <dgm:pt modelId="{943565A4-97EB-44E1-9877-B0A0B9DC46A0}" type="parTrans" cxnId="{33FAA1F4-4FBA-4816-95C6-D31CE00A20C9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C2EBCCE-59EA-4E06-9CD0-3D05ED8646DD}" type="sibTrans" cxnId="{33FAA1F4-4FBA-4816-95C6-D31CE00A20C9}">
      <dgm:prSet custT="1"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72319160-662A-4172-8DCE-EBEE9E81A83E}">
      <dgm:prSet phldrT="[Texto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s-CO" sz="2000" b="1" dirty="0">
              <a:effectLst/>
              <a:latin typeface="+mn-lt"/>
            </a:rPr>
            <a:t>Cierre Curso</a:t>
          </a:r>
        </a:p>
      </dgm:t>
    </dgm:pt>
    <dgm:pt modelId="{FE0E46B8-800E-442D-8B99-A3184E007D1C}" type="par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3F7DDBC1-6A9B-4D36-81E6-15A2EF22C743}" type="sibTrans" cxnId="{EF47CA84-6C9F-45FC-B010-D0FBB824C2B1}">
      <dgm:prSet/>
      <dgm:spPr/>
      <dgm:t>
        <a:bodyPr/>
        <a:lstStyle/>
        <a:p>
          <a:endParaRPr lang="es-CO" sz="2000">
            <a:effectLst/>
            <a:latin typeface="+mn-lt"/>
          </a:endParaRPr>
        </a:p>
      </dgm:t>
    </dgm:pt>
    <dgm:pt modelId="{5665C4FA-9078-4E7B-8450-91C448B07F9B}" type="pres">
      <dgm:prSet presAssocID="{BBC88BA8-813D-4701-80A2-A85F06C1F7D9}" presName="Name0" presStyleCnt="0">
        <dgm:presLayoutVars>
          <dgm:dir/>
          <dgm:resizeHandles val="exact"/>
        </dgm:presLayoutVars>
      </dgm:prSet>
      <dgm:spPr/>
    </dgm:pt>
    <dgm:pt modelId="{CF4C58B1-FCA0-44A0-B052-685C75CDE688}" type="pres">
      <dgm:prSet presAssocID="{09A4092C-2BC4-4995-AC0B-5D4EF7A9B7C9}" presName="node" presStyleLbl="node1" presStyleIdx="0" presStyleCnt="6">
        <dgm:presLayoutVars>
          <dgm:bulletEnabled val="1"/>
        </dgm:presLayoutVars>
      </dgm:prSet>
      <dgm:spPr/>
    </dgm:pt>
    <dgm:pt modelId="{626144AF-8905-46DD-9377-2CA8C0899B8E}" type="pres">
      <dgm:prSet presAssocID="{B9FB905A-B7EA-47D6-94F2-E8E0D2DF654B}" presName="sibTrans" presStyleLbl="sibTrans1D1" presStyleIdx="0" presStyleCnt="5"/>
      <dgm:spPr/>
    </dgm:pt>
    <dgm:pt modelId="{CCF57BED-33B5-4B36-B14B-A3E745591E0C}" type="pres">
      <dgm:prSet presAssocID="{B9FB905A-B7EA-47D6-94F2-E8E0D2DF654B}" presName="connectorText" presStyleLbl="sibTrans1D1" presStyleIdx="0" presStyleCnt="5"/>
      <dgm:spPr/>
    </dgm:pt>
    <dgm:pt modelId="{4957957B-9E95-4294-8229-101D222D9924}" type="pres">
      <dgm:prSet presAssocID="{18A750FE-4BDF-4D85-AE01-A18AD573A989}" presName="node" presStyleLbl="node1" presStyleIdx="1" presStyleCnt="6">
        <dgm:presLayoutVars>
          <dgm:bulletEnabled val="1"/>
        </dgm:presLayoutVars>
      </dgm:prSet>
      <dgm:spPr/>
    </dgm:pt>
    <dgm:pt modelId="{2CC19992-F3FB-46D1-B238-65B04E09C692}" type="pres">
      <dgm:prSet presAssocID="{6BC4710B-BDF0-4977-9A01-FD58C2AFA51B}" presName="sibTrans" presStyleLbl="sibTrans1D1" presStyleIdx="1" presStyleCnt="5"/>
      <dgm:spPr/>
    </dgm:pt>
    <dgm:pt modelId="{1E330EA3-1E06-4309-BE35-83F9F9049280}" type="pres">
      <dgm:prSet presAssocID="{6BC4710B-BDF0-4977-9A01-FD58C2AFA51B}" presName="connectorText" presStyleLbl="sibTrans1D1" presStyleIdx="1" presStyleCnt="5"/>
      <dgm:spPr/>
    </dgm:pt>
    <dgm:pt modelId="{72ED393D-38AF-4C6E-BA60-9F891F516C41}" type="pres">
      <dgm:prSet presAssocID="{5131E3FD-8902-45A1-985D-4CA34AC5173D}" presName="node" presStyleLbl="node1" presStyleIdx="2" presStyleCnt="6">
        <dgm:presLayoutVars>
          <dgm:bulletEnabled val="1"/>
        </dgm:presLayoutVars>
      </dgm:prSet>
      <dgm:spPr/>
    </dgm:pt>
    <dgm:pt modelId="{7650BF17-F637-49F8-BE1A-0CAB6DCD72E5}" type="pres">
      <dgm:prSet presAssocID="{60E7820C-BA59-450F-9F2E-FF3FE3EAB947}" presName="sibTrans" presStyleLbl="sibTrans1D1" presStyleIdx="2" presStyleCnt="5"/>
      <dgm:spPr/>
    </dgm:pt>
    <dgm:pt modelId="{DF4AA754-31C1-42EA-8D3B-D5C2CADC3520}" type="pres">
      <dgm:prSet presAssocID="{60E7820C-BA59-450F-9F2E-FF3FE3EAB947}" presName="connectorText" presStyleLbl="sibTrans1D1" presStyleIdx="2" presStyleCnt="5"/>
      <dgm:spPr/>
    </dgm:pt>
    <dgm:pt modelId="{D5289F89-6E43-457A-9EC2-E3901245F2E1}" type="pres">
      <dgm:prSet presAssocID="{78E484A6-0680-4F98-A0C0-919DF6D58FCB}" presName="node" presStyleLbl="node1" presStyleIdx="3" presStyleCnt="6">
        <dgm:presLayoutVars>
          <dgm:bulletEnabled val="1"/>
        </dgm:presLayoutVars>
      </dgm:prSet>
      <dgm:spPr/>
    </dgm:pt>
    <dgm:pt modelId="{99D30D94-4A67-4883-B1D4-E119FE2470D0}" type="pres">
      <dgm:prSet presAssocID="{5C2EBCCE-59EA-4E06-9CD0-3D05ED8646DD}" presName="sibTrans" presStyleLbl="sibTrans1D1" presStyleIdx="3" presStyleCnt="5"/>
      <dgm:spPr/>
    </dgm:pt>
    <dgm:pt modelId="{AF4F2CA5-F99C-4BAE-A461-5834077A6E0F}" type="pres">
      <dgm:prSet presAssocID="{5C2EBCCE-59EA-4E06-9CD0-3D05ED8646DD}" presName="connectorText" presStyleLbl="sibTrans1D1" presStyleIdx="3" presStyleCnt="5"/>
      <dgm:spPr/>
    </dgm:pt>
    <dgm:pt modelId="{0D294A7B-E846-4579-BBF2-7313BBAB9435}" type="pres">
      <dgm:prSet presAssocID="{D7AF6ABB-598C-43BB-AD47-68546C91DFEE}" presName="node" presStyleLbl="node1" presStyleIdx="4" presStyleCnt="6">
        <dgm:presLayoutVars>
          <dgm:bulletEnabled val="1"/>
        </dgm:presLayoutVars>
      </dgm:prSet>
      <dgm:spPr/>
    </dgm:pt>
    <dgm:pt modelId="{D90EE78C-8B18-4BEC-BF39-E65849C06151}" type="pres">
      <dgm:prSet presAssocID="{B54375C7-352C-49B8-BFD7-09282652DD3F}" presName="sibTrans" presStyleLbl="sibTrans1D1" presStyleIdx="4" presStyleCnt="5"/>
      <dgm:spPr/>
    </dgm:pt>
    <dgm:pt modelId="{E8A8DC93-7DE6-4A64-B86F-263870E2FE66}" type="pres">
      <dgm:prSet presAssocID="{B54375C7-352C-49B8-BFD7-09282652DD3F}" presName="connectorText" presStyleLbl="sibTrans1D1" presStyleIdx="4" presStyleCnt="5"/>
      <dgm:spPr/>
    </dgm:pt>
    <dgm:pt modelId="{7AABB14E-FFD5-4811-B127-0690D3BFD944}" type="pres">
      <dgm:prSet presAssocID="{72319160-662A-4172-8DCE-EBEE9E81A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4B5D9A20-A62D-4EBD-8039-C25C86A4D9B3}" srcId="{BBC88BA8-813D-4701-80A2-A85F06C1F7D9}" destId="{18A750FE-4BDF-4D85-AE01-A18AD573A989}" srcOrd="1" destOrd="0" parTransId="{F0009BF6-41A3-41E7-82EC-68CFEC65E47B}" sibTransId="{6BC4710B-BDF0-4977-9A01-FD58C2AFA51B}"/>
    <dgm:cxn modelId="{E4090433-539C-4EF1-B591-EA19FC98FE38}" type="presOf" srcId="{60E7820C-BA59-450F-9F2E-FF3FE3EAB947}" destId="{7650BF17-F637-49F8-BE1A-0CAB6DCD72E5}" srcOrd="0" destOrd="0" presId="urn:microsoft.com/office/officeart/2005/8/layout/bProcess3"/>
    <dgm:cxn modelId="{D9BFC33A-F454-40EA-80A9-6525F0F008AA}" type="presOf" srcId="{B54375C7-352C-49B8-BFD7-09282652DD3F}" destId="{E8A8DC93-7DE6-4A64-B86F-263870E2FE66}" srcOrd="1" destOrd="0" presId="urn:microsoft.com/office/officeart/2005/8/layout/bProcess3"/>
    <dgm:cxn modelId="{A8D02C3F-3C07-4A7F-8340-B2B7DAD653F7}" type="presOf" srcId="{B9FB905A-B7EA-47D6-94F2-E8E0D2DF654B}" destId="{CCF57BED-33B5-4B36-B14B-A3E745591E0C}" srcOrd="1" destOrd="0" presId="urn:microsoft.com/office/officeart/2005/8/layout/bProcess3"/>
    <dgm:cxn modelId="{37A9145E-B0CB-48F4-A15F-04F171DE9E4F}" type="presOf" srcId="{5C2EBCCE-59EA-4E06-9CD0-3D05ED8646DD}" destId="{AF4F2CA5-F99C-4BAE-A461-5834077A6E0F}" srcOrd="1" destOrd="0" presId="urn:microsoft.com/office/officeart/2005/8/layout/bProcess3"/>
    <dgm:cxn modelId="{7032CD60-1DA1-442D-B74E-AE1B9DA1CFBC}" type="presOf" srcId="{B9FB905A-B7EA-47D6-94F2-E8E0D2DF654B}" destId="{626144AF-8905-46DD-9377-2CA8C0899B8E}" srcOrd="0" destOrd="0" presId="urn:microsoft.com/office/officeart/2005/8/layout/bProcess3"/>
    <dgm:cxn modelId="{C643A84B-757B-459E-A3E5-4EE3C95C4418}" srcId="{BBC88BA8-813D-4701-80A2-A85F06C1F7D9}" destId="{09A4092C-2BC4-4995-AC0B-5D4EF7A9B7C9}" srcOrd="0" destOrd="0" parTransId="{388EB1E5-269E-4127-B59A-FB644E0F5706}" sibTransId="{B9FB905A-B7EA-47D6-94F2-E8E0D2DF654B}"/>
    <dgm:cxn modelId="{C446B34E-9B3D-4263-AC45-FEA2D489D272}" type="presOf" srcId="{6BC4710B-BDF0-4977-9A01-FD58C2AFA51B}" destId="{1E330EA3-1E06-4309-BE35-83F9F9049280}" srcOrd="1" destOrd="0" presId="urn:microsoft.com/office/officeart/2005/8/layout/bProcess3"/>
    <dgm:cxn modelId="{EA016F57-C18A-4A09-AF0B-1FA6A8AC16DB}" type="presOf" srcId="{60E7820C-BA59-450F-9F2E-FF3FE3EAB947}" destId="{DF4AA754-31C1-42EA-8D3B-D5C2CADC3520}" srcOrd="1" destOrd="0" presId="urn:microsoft.com/office/officeart/2005/8/layout/bProcess3"/>
    <dgm:cxn modelId="{CFCC6F7A-A74B-4EDE-AF2E-FAA62DF5E7B0}" srcId="{BBC88BA8-813D-4701-80A2-A85F06C1F7D9}" destId="{5131E3FD-8902-45A1-985D-4CA34AC5173D}" srcOrd="2" destOrd="0" parTransId="{A0BFC051-DBFA-442F-B137-B58902F9B796}" sibTransId="{60E7820C-BA59-450F-9F2E-FF3FE3EAB947}"/>
    <dgm:cxn modelId="{B5B4287F-8513-43E3-BBC3-2A8017CFA3F2}" type="presOf" srcId="{B54375C7-352C-49B8-BFD7-09282652DD3F}" destId="{D90EE78C-8B18-4BEC-BF39-E65849C06151}" srcOrd="0" destOrd="0" presId="urn:microsoft.com/office/officeart/2005/8/layout/bProcess3"/>
    <dgm:cxn modelId="{EF47CA84-6C9F-45FC-B010-D0FBB824C2B1}" srcId="{BBC88BA8-813D-4701-80A2-A85F06C1F7D9}" destId="{72319160-662A-4172-8DCE-EBEE9E81A83E}" srcOrd="5" destOrd="0" parTransId="{FE0E46B8-800E-442D-8B99-A3184E007D1C}" sibTransId="{3F7DDBC1-6A9B-4D36-81E6-15A2EF22C743}"/>
    <dgm:cxn modelId="{D99BBF91-B8D3-473C-8FAE-03830A44A38D}" type="presOf" srcId="{5C2EBCCE-59EA-4E06-9CD0-3D05ED8646DD}" destId="{99D30D94-4A67-4883-B1D4-E119FE2470D0}" srcOrd="0" destOrd="0" presId="urn:microsoft.com/office/officeart/2005/8/layout/bProcess3"/>
    <dgm:cxn modelId="{E57D47A2-0AEF-4CE6-ACDC-3583A8305DD6}" type="presOf" srcId="{5131E3FD-8902-45A1-985D-4CA34AC5173D}" destId="{72ED393D-38AF-4C6E-BA60-9F891F516C41}" srcOrd="0" destOrd="0" presId="urn:microsoft.com/office/officeart/2005/8/layout/bProcess3"/>
    <dgm:cxn modelId="{F21C48A6-F3C3-4C44-932D-6D391FE242AD}" type="presOf" srcId="{72319160-662A-4172-8DCE-EBEE9E81A83E}" destId="{7AABB14E-FFD5-4811-B127-0690D3BFD944}" srcOrd="0" destOrd="0" presId="urn:microsoft.com/office/officeart/2005/8/layout/bProcess3"/>
    <dgm:cxn modelId="{17AA23C0-C510-49E3-B5D3-FF5170A33F7E}" type="presOf" srcId="{BBC88BA8-813D-4701-80A2-A85F06C1F7D9}" destId="{5665C4FA-9078-4E7B-8450-91C448B07F9B}" srcOrd="0" destOrd="0" presId="urn:microsoft.com/office/officeart/2005/8/layout/bProcess3"/>
    <dgm:cxn modelId="{2DD358CC-BDEE-4A52-92CA-B964C97DBAB0}" type="presOf" srcId="{18A750FE-4BDF-4D85-AE01-A18AD573A989}" destId="{4957957B-9E95-4294-8229-101D222D9924}" srcOrd="0" destOrd="0" presId="urn:microsoft.com/office/officeart/2005/8/layout/bProcess3"/>
    <dgm:cxn modelId="{7C101ACE-2709-4738-A3E6-B31620ACE6FE}" type="presOf" srcId="{D7AF6ABB-598C-43BB-AD47-68546C91DFEE}" destId="{0D294A7B-E846-4579-BBF2-7313BBAB9435}" srcOrd="0" destOrd="0" presId="urn:microsoft.com/office/officeart/2005/8/layout/bProcess3"/>
    <dgm:cxn modelId="{0DBB7ED0-67D0-4F78-9D88-8F378E4EF6B5}" type="presOf" srcId="{6BC4710B-BDF0-4977-9A01-FD58C2AFA51B}" destId="{2CC19992-F3FB-46D1-B238-65B04E09C692}" srcOrd="0" destOrd="0" presId="urn:microsoft.com/office/officeart/2005/8/layout/bProcess3"/>
    <dgm:cxn modelId="{3EA86CD6-3F5B-44A9-9C47-CC5523125079}" srcId="{BBC88BA8-813D-4701-80A2-A85F06C1F7D9}" destId="{D7AF6ABB-598C-43BB-AD47-68546C91DFEE}" srcOrd="4" destOrd="0" parTransId="{88C76B2B-160A-442C-9421-7DBD13F7931D}" sibTransId="{B54375C7-352C-49B8-BFD7-09282652DD3F}"/>
    <dgm:cxn modelId="{C92144D7-220C-4ED5-9902-2FD40CB941B9}" type="presOf" srcId="{78E484A6-0680-4F98-A0C0-919DF6D58FCB}" destId="{D5289F89-6E43-457A-9EC2-E3901245F2E1}" srcOrd="0" destOrd="0" presId="urn:microsoft.com/office/officeart/2005/8/layout/bProcess3"/>
    <dgm:cxn modelId="{F1D291E7-66C2-43CF-A25D-F128277764A7}" type="presOf" srcId="{09A4092C-2BC4-4995-AC0B-5D4EF7A9B7C9}" destId="{CF4C58B1-FCA0-44A0-B052-685C75CDE688}" srcOrd="0" destOrd="0" presId="urn:microsoft.com/office/officeart/2005/8/layout/bProcess3"/>
    <dgm:cxn modelId="{33FAA1F4-4FBA-4816-95C6-D31CE00A20C9}" srcId="{BBC88BA8-813D-4701-80A2-A85F06C1F7D9}" destId="{78E484A6-0680-4F98-A0C0-919DF6D58FCB}" srcOrd="3" destOrd="0" parTransId="{943565A4-97EB-44E1-9877-B0A0B9DC46A0}" sibTransId="{5C2EBCCE-59EA-4E06-9CD0-3D05ED8646DD}"/>
    <dgm:cxn modelId="{5A1C0A51-264E-4D45-B001-CDB463CA304D}" type="presParOf" srcId="{5665C4FA-9078-4E7B-8450-91C448B07F9B}" destId="{CF4C58B1-FCA0-44A0-B052-685C75CDE688}" srcOrd="0" destOrd="0" presId="urn:microsoft.com/office/officeart/2005/8/layout/bProcess3"/>
    <dgm:cxn modelId="{4F6F6ABD-79C2-4A35-BC1E-EC7728878D36}" type="presParOf" srcId="{5665C4FA-9078-4E7B-8450-91C448B07F9B}" destId="{626144AF-8905-46DD-9377-2CA8C0899B8E}" srcOrd="1" destOrd="0" presId="urn:microsoft.com/office/officeart/2005/8/layout/bProcess3"/>
    <dgm:cxn modelId="{097DCBE1-3B6B-4208-86C3-903F9A367B41}" type="presParOf" srcId="{626144AF-8905-46DD-9377-2CA8C0899B8E}" destId="{CCF57BED-33B5-4B36-B14B-A3E745591E0C}" srcOrd="0" destOrd="0" presId="urn:microsoft.com/office/officeart/2005/8/layout/bProcess3"/>
    <dgm:cxn modelId="{AEAB97D3-A497-4296-B6BB-FFF451179EC4}" type="presParOf" srcId="{5665C4FA-9078-4E7B-8450-91C448B07F9B}" destId="{4957957B-9E95-4294-8229-101D222D9924}" srcOrd="2" destOrd="0" presId="urn:microsoft.com/office/officeart/2005/8/layout/bProcess3"/>
    <dgm:cxn modelId="{94F466E2-79C3-4ACF-A1A1-0DE6D1CB3D04}" type="presParOf" srcId="{5665C4FA-9078-4E7B-8450-91C448B07F9B}" destId="{2CC19992-F3FB-46D1-B238-65B04E09C692}" srcOrd="3" destOrd="0" presId="urn:microsoft.com/office/officeart/2005/8/layout/bProcess3"/>
    <dgm:cxn modelId="{15575950-D63E-42E5-9B5B-32C5C89F20CD}" type="presParOf" srcId="{2CC19992-F3FB-46D1-B238-65B04E09C692}" destId="{1E330EA3-1E06-4309-BE35-83F9F9049280}" srcOrd="0" destOrd="0" presId="urn:microsoft.com/office/officeart/2005/8/layout/bProcess3"/>
    <dgm:cxn modelId="{E334C0A4-944B-4709-8219-E8C56C1F21A2}" type="presParOf" srcId="{5665C4FA-9078-4E7B-8450-91C448B07F9B}" destId="{72ED393D-38AF-4C6E-BA60-9F891F516C41}" srcOrd="4" destOrd="0" presId="urn:microsoft.com/office/officeart/2005/8/layout/bProcess3"/>
    <dgm:cxn modelId="{9F34DC99-AA15-4AF1-80A3-6982879EFA6D}" type="presParOf" srcId="{5665C4FA-9078-4E7B-8450-91C448B07F9B}" destId="{7650BF17-F637-49F8-BE1A-0CAB6DCD72E5}" srcOrd="5" destOrd="0" presId="urn:microsoft.com/office/officeart/2005/8/layout/bProcess3"/>
    <dgm:cxn modelId="{1AF5DB63-6C7B-40D3-8FC0-65CF048EFF84}" type="presParOf" srcId="{7650BF17-F637-49F8-BE1A-0CAB6DCD72E5}" destId="{DF4AA754-31C1-42EA-8D3B-D5C2CADC3520}" srcOrd="0" destOrd="0" presId="urn:microsoft.com/office/officeart/2005/8/layout/bProcess3"/>
    <dgm:cxn modelId="{6236E830-F205-4215-9A24-76AA588738EC}" type="presParOf" srcId="{5665C4FA-9078-4E7B-8450-91C448B07F9B}" destId="{D5289F89-6E43-457A-9EC2-E3901245F2E1}" srcOrd="6" destOrd="0" presId="urn:microsoft.com/office/officeart/2005/8/layout/bProcess3"/>
    <dgm:cxn modelId="{EF03E011-5B67-4F8F-B45A-601E9FACDE15}" type="presParOf" srcId="{5665C4FA-9078-4E7B-8450-91C448B07F9B}" destId="{99D30D94-4A67-4883-B1D4-E119FE2470D0}" srcOrd="7" destOrd="0" presId="urn:microsoft.com/office/officeart/2005/8/layout/bProcess3"/>
    <dgm:cxn modelId="{477196D1-3CCB-44DD-B94C-728AD7F4798D}" type="presParOf" srcId="{99D30D94-4A67-4883-B1D4-E119FE2470D0}" destId="{AF4F2CA5-F99C-4BAE-A461-5834077A6E0F}" srcOrd="0" destOrd="0" presId="urn:microsoft.com/office/officeart/2005/8/layout/bProcess3"/>
    <dgm:cxn modelId="{2C474F38-FDDE-4113-BB1D-0EAFC5974AF4}" type="presParOf" srcId="{5665C4FA-9078-4E7B-8450-91C448B07F9B}" destId="{0D294A7B-E846-4579-BBF2-7313BBAB9435}" srcOrd="8" destOrd="0" presId="urn:microsoft.com/office/officeart/2005/8/layout/bProcess3"/>
    <dgm:cxn modelId="{E3185103-87D9-46FC-A91A-C66BCEF62EFD}" type="presParOf" srcId="{5665C4FA-9078-4E7B-8450-91C448B07F9B}" destId="{D90EE78C-8B18-4BEC-BF39-E65849C06151}" srcOrd="9" destOrd="0" presId="urn:microsoft.com/office/officeart/2005/8/layout/bProcess3"/>
    <dgm:cxn modelId="{01751274-471F-41D7-91B3-B1738F0BDC10}" type="presParOf" srcId="{D90EE78C-8B18-4BEC-BF39-E65849C06151}" destId="{E8A8DC93-7DE6-4A64-B86F-263870E2FE66}" srcOrd="0" destOrd="0" presId="urn:microsoft.com/office/officeart/2005/8/layout/bProcess3"/>
    <dgm:cxn modelId="{20830CAE-A823-4516-A1C6-5A2C6DA70EA1}" type="presParOf" srcId="{5665C4FA-9078-4E7B-8450-91C448B07F9B}" destId="{7AABB14E-FFD5-4811-B127-0690D3BFD944}" srcOrd="10" destOrd="0" presId="urn:microsoft.com/office/officeart/2005/8/layout/bProcess3"/>
  </dgm:cxnLst>
  <dgm:bg>
    <a:effectLst>
      <a:glow rad="63500">
        <a:schemeClr val="accent3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8E0491-12B6-4E48-8F54-D8FEFC09F959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170E8AEE-2B67-425C-AA49-71ACCC8FB9D7}">
      <dgm:prSet phldrT="[Texto]" custT="1"/>
      <dgm:spPr/>
      <dgm:t>
        <a:bodyPr/>
        <a:lstStyle/>
        <a:p>
          <a:r>
            <a:rPr lang="es-MX" sz="3200" b="1" dirty="0"/>
            <a:t>Descomponer</a:t>
          </a:r>
          <a:endParaRPr lang="es-CO" sz="3200" b="1" dirty="0"/>
        </a:p>
      </dgm:t>
    </dgm:pt>
    <dgm:pt modelId="{B6FBEDF3-47B7-4DBB-A0A4-239002ABED88}" type="parTrans" cxnId="{1AED6212-C43D-4C31-BB23-41E7D6813821}">
      <dgm:prSet/>
      <dgm:spPr/>
      <dgm:t>
        <a:bodyPr/>
        <a:lstStyle/>
        <a:p>
          <a:endParaRPr lang="es-CO"/>
        </a:p>
      </dgm:t>
    </dgm:pt>
    <dgm:pt modelId="{93C563A8-6217-4350-BBBF-25CEB7FE7ADD}" type="sibTrans" cxnId="{1AED6212-C43D-4C31-BB23-41E7D6813821}">
      <dgm:prSet/>
      <dgm:spPr/>
      <dgm:t>
        <a:bodyPr/>
        <a:lstStyle/>
        <a:p>
          <a:endParaRPr lang="es-CO"/>
        </a:p>
      </dgm:t>
    </dgm:pt>
    <dgm:pt modelId="{8ED27F18-0455-4097-AC62-313D77586973}">
      <dgm:prSet phldrT="[Texto]" custT="1"/>
      <dgm:spPr/>
      <dgm:t>
        <a:bodyPr/>
        <a:lstStyle/>
        <a:p>
          <a:r>
            <a:rPr lang="es-MX" sz="1800" dirty="0"/>
            <a:t>Descomposición algortimica</a:t>
          </a:r>
          <a:endParaRPr lang="es-CO" sz="1800" dirty="0"/>
        </a:p>
      </dgm:t>
    </dgm:pt>
    <dgm:pt modelId="{D737B8B1-4162-4815-B5BA-653A65BD9DCF}" type="parTrans" cxnId="{6B4BB4DD-3A31-4DFD-9BBF-901389C75AD1}">
      <dgm:prSet/>
      <dgm:spPr/>
      <dgm:t>
        <a:bodyPr/>
        <a:lstStyle/>
        <a:p>
          <a:endParaRPr lang="es-CO"/>
        </a:p>
      </dgm:t>
    </dgm:pt>
    <dgm:pt modelId="{F9BA1924-D161-4005-8221-2D35EA81934F}" type="sibTrans" cxnId="{6B4BB4DD-3A31-4DFD-9BBF-901389C75AD1}">
      <dgm:prSet/>
      <dgm:spPr/>
      <dgm:t>
        <a:bodyPr/>
        <a:lstStyle/>
        <a:p>
          <a:endParaRPr lang="es-CO"/>
        </a:p>
      </dgm:t>
    </dgm:pt>
    <dgm:pt modelId="{970AB31B-CA32-41C6-9F86-3432596E8905}">
      <dgm:prSet phldrT="[Tex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>
              <a:latin typeface="Calibri" panose="020F0502020204030204"/>
              <a:ea typeface="+mn-ea"/>
              <a:cs typeface="+mn-cs"/>
            </a:rPr>
            <a:t>Descomposición en objetos</a:t>
          </a:r>
          <a:endParaRPr lang="es-CO" sz="1800" kern="1200" dirty="0">
            <a:latin typeface="Calibri" panose="020F0502020204030204"/>
            <a:ea typeface="+mn-ea"/>
            <a:cs typeface="+mn-cs"/>
          </a:endParaRPr>
        </a:p>
      </dgm:t>
    </dgm:pt>
    <dgm:pt modelId="{96656299-AA90-4D12-A645-F8D1D6AA929B}" type="parTrans" cxnId="{ABDF28AC-0A76-43EC-968B-480988F71E3E}">
      <dgm:prSet/>
      <dgm:spPr/>
      <dgm:t>
        <a:bodyPr/>
        <a:lstStyle/>
        <a:p>
          <a:endParaRPr lang="es-CO"/>
        </a:p>
      </dgm:t>
    </dgm:pt>
    <dgm:pt modelId="{D22C671B-0B58-467C-9206-0CFCAC6C6720}" type="sibTrans" cxnId="{ABDF28AC-0A76-43EC-968B-480988F71E3E}">
      <dgm:prSet/>
      <dgm:spPr/>
      <dgm:t>
        <a:bodyPr/>
        <a:lstStyle/>
        <a:p>
          <a:endParaRPr lang="es-CO"/>
        </a:p>
      </dgm:t>
    </dgm:pt>
    <dgm:pt modelId="{78F50D68-27C2-4EF7-A814-D4FFBC0D8EEC}">
      <dgm:prSet phldrT="[Texto]" custT="1"/>
      <dgm:spPr/>
      <dgm:t>
        <a:bodyPr/>
        <a:lstStyle/>
        <a:p>
          <a:r>
            <a:rPr lang="es-MX" sz="3200" b="1" dirty="0"/>
            <a:t>Abstraer</a:t>
          </a:r>
          <a:endParaRPr lang="es-CO" sz="3200" b="1" dirty="0"/>
        </a:p>
      </dgm:t>
    </dgm:pt>
    <dgm:pt modelId="{8FB1ABE4-FEC4-4D6D-8DCE-2206349DD5AB}" type="parTrans" cxnId="{D4F3A051-5179-4624-BBF2-DE40198B0B23}">
      <dgm:prSet/>
      <dgm:spPr/>
      <dgm:t>
        <a:bodyPr/>
        <a:lstStyle/>
        <a:p>
          <a:endParaRPr lang="es-CO"/>
        </a:p>
      </dgm:t>
    </dgm:pt>
    <dgm:pt modelId="{0FD8E06D-080D-4EDE-A4D2-1FBD003FE8EA}" type="sibTrans" cxnId="{D4F3A051-5179-4624-BBF2-DE40198B0B23}">
      <dgm:prSet/>
      <dgm:spPr/>
      <dgm:t>
        <a:bodyPr/>
        <a:lstStyle/>
        <a:p>
          <a:endParaRPr lang="es-CO"/>
        </a:p>
      </dgm:t>
    </dgm:pt>
    <dgm:pt modelId="{BD91EA57-148A-4D76-9A95-50F43F3A25EE}">
      <dgm:prSet phldrT="[Texto]" custT="1"/>
      <dgm:spPr/>
      <dgm:t>
        <a:bodyPr/>
        <a:lstStyle/>
        <a:p>
          <a:r>
            <a:rPr lang="es-MX" sz="3200" b="1" dirty="0"/>
            <a:t>Jerarquizar</a:t>
          </a:r>
          <a:endParaRPr lang="es-CO" sz="3200" b="1" dirty="0"/>
        </a:p>
      </dgm:t>
    </dgm:pt>
    <dgm:pt modelId="{830C0D39-2E1B-4C9C-AF2C-E25C2E0A3618}" type="parTrans" cxnId="{CFE22F89-CCE9-4F0F-BFDE-2105CBC15CDD}">
      <dgm:prSet/>
      <dgm:spPr/>
      <dgm:t>
        <a:bodyPr/>
        <a:lstStyle/>
        <a:p>
          <a:endParaRPr lang="es-CO"/>
        </a:p>
      </dgm:t>
    </dgm:pt>
    <dgm:pt modelId="{064A278D-3C56-409D-A428-6D288026577F}" type="sibTrans" cxnId="{CFE22F89-CCE9-4F0F-BFDE-2105CBC15CDD}">
      <dgm:prSet/>
      <dgm:spPr/>
      <dgm:t>
        <a:bodyPr/>
        <a:lstStyle/>
        <a:p>
          <a:endParaRPr lang="es-CO"/>
        </a:p>
      </dgm:t>
    </dgm:pt>
    <dgm:pt modelId="{DD09061F-01EF-4F75-A300-23A615CD27C5}" type="pres">
      <dgm:prSet presAssocID="{CB8E0491-12B6-4E48-8F54-D8FEFC09F959}" presName="theList" presStyleCnt="0">
        <dgm:presLayoutVars>
          <dgm:dir/>
          <dgm:animLvl val="lvl"/>
          <dgm:resizeHandles val="exact"/>
        </dgm:presLayoutVars>
      </dgm:prSet>
      <dgm:spPr/>
    </dgm:pt>
    <dgm:pt modelId="{AC2B8D00-EA7F-4C57-B9D0-3600E420A026}" type="pres">
      <dgm:prSet presAssocID="{170E8AEE-2B67-425C-AA49-71ACCC8FB9D7}" presName="compNode" presStyleCnt="0"/>
      <dgm:spPr/>
    </dgm:pt>
    <dgm:pt modelId="{9D5A612B-C8B4-4712-9E55-343852472D92}" type="pres">
      <dgm:prSet presAssocID="{170E8AEE-2B67-425C-AA49-71ACCC8FB9D7}" presName="aNode" presStyleLbl="bgShp" presStyleIdx="0" presStyleCnt="3"/>
      <dgm:spPr/>
    </dgm:pt>
    <dgm:pt modelId="{6FE96CB4-6724-4E70-8042-3E99BABA270B}" type="pres">
      <dgm:prSet presAssocID="{170E8AEE-2B67-425C-AA49-71ACCC8FB9D7}" presName="textNode" presStyleLbl="bgShp" presStyleIdx="0" presStyleCnt="3"/>
      <dgm:spPr/>
    </dgm:pt>
    <dgm:pt modelId="{72DB9859-DAE3-4139-92AF-80EDD3F8B36A}" type="pres">
      <dgm:prSet presAssocID="{170E8AEE-2B67-425C-AA49-71ACCC8FB9D7}" presName="compChildNode" presStyleCnt="0"/>
      <dgm:spPr/>
    </dgm:pt>
    <dgm:pt modelId="{AA0C0E47-01B2-460F-AB69-3F2156530644}" type="pres">
      <dgm:prSet presAssocID="{170E8AEE-2B67-425C-AA49-71ACCC8FB9D7}" presName="theInnerList" presStyleCnt="0"/>
      <dgm:spPr/>
    </dgm:pt>
    <dgm:pt modelId="{839F5557-5607-4C88-8391-7ED417FDC8D1}" type="pres">
      <dgm:prSet presAssocID="{8ED27F18-0455-4097-AC62-313D77586973}" presName="childNode" presStyleLbl="node1" presStyleIdx="0" presStyleCnt="2">
        <dgm:presLayoutVars>
          <dgm:bulletEnabled val="1"/>
        </dgm:presLayoutVars>
      </dgm:prSet>
      <dgm:spPr/>
    </dgm:pt>
    <dgm:pt modelId="{298D55E7-F29C-4561-B758-149BC79B06F3}" type="pres">
      <dgm:prSet presAssocID="{8ED27F18-0455-4097-AC62-313D77586973}" presName="aSpace2" presStyleCnt="0"/>
      <dgm:spPr/>
    </dgm:pt>
    <dgm:pt modelId="{BB56A3C6-C4CD-4CA5-8EE7-5426D909AF48}" type="pres">
      <dgm:prSet presAssocID="{970AB31B-CA32-41C6-9F86-3432596E8905}" presName="childNode" presStyleLbl="node1" presStyleIdx="1" presStyleCnt="2">
        <dgm:presLayoutVars>
          <dgm:bulletEnabled val="1"/>
        </dgm:presLayoutVars>
      </dgm:prSet>
      <dgm:spPr/>
    </dgm:pt>
    <dgm:pt modelId="{D6D4BE0C-4F4A-4975-B1BA-C401C8F398C0}" type="pres">
      <dgm:prSet presAssocID="{170E8AEE-2B67-425C-AA49-71ACCC8FB9D7}" presName="aSpace" presStyleCnt="0"/>
      <dgm:spPr/>
    </dgm:pt>
    <dgm:pt modelId="{33B6C17D-446C-42B3-BDE7-053537750047}" type="pres">
      <dgm:prSet presAssocID="{78F50D68-27C2-4EF7-A814-D4FFBC0D8EEC}" presName="compNode" presStyleCnt="0"/>
      <dgm:spPr/>
    </dgm:pt>
    <dgm:pt modelId="{846E3E30-B7B6-4A5C-A73C-3F19D7071B58}" type="pres">
      <dgm:prSet presAssocID="{78F50D68-27C2-4EF7-A814-D4FFBC0D8EEC}" presName="aNode" presStyleLbl="bgShp" presStyleIdx="1" presStyleCnt="3"/>
      <dgm:spPr/>
    </dgm:pt>
    <dgm:pt modelId="{E6ED6D4C-B9FA-4E32-956A-1BDC6830C568}" type="pres">
      <dgm:prSet presAssocID="{78F50D68-27C2-4EF7-A814-D4FFBC0D8EEC}" presName="textNode" presStyleLbl="bgShp" presStyleIdx="1" presStyleCnt="3"/>
      <dgm:spPr/>
    </dgm:pt>
    <dgm:pt modelId="{FAA15917-A3ED-4205-9EDB-C38C3D4CFB3B}" type="pres">
      <dgm:prSet presAssocID="{78F50D68-27C2-4EF7-A814-D4FFBC0D8EEC}" presName="compChildNode" presStyleCnt="0"/>
      <dgm:spPr/>
    </dgm:pt>
    <dgm:pt modelId="{872BD03B-E009-4257-83FF-10446B3C454B}" type="pres">
      <dgm:prSet presAssocID="{78F50D68-27C2-4EF7-A814-D4FFBC0D8EEC}" presName="theInnerList" presStyleCnt="0"/>
      <dgm:spPr/>
    </dgm:pt>
    <dgm:pt modelId="{078E566B-B219-4F6D-8E56-51BE54663D08}" type="pres">
      <dgm:prSet presAssocID="{78F50D68-27C2-4EF7-A814-D4FFBC0D8EEC}" presName="aSpace" presStyleCnt="0"/>
      <dgm:spPr/>
    </dgm:pt>
    <dgm:pt modelId="{1A08C7DE-D184-4EEC-8AFE-68E5C1395E6E}" type="pres">
      <dgm:prSet presAssocID="{BD91EA57-148A-4D76-9A95-50F43F3A25EE}" presName="compNode" presStyleCnt="0"/>
      <dgm:spPr/>
    </dgm:pt>
    <dgm:pt modelId="{0EB943E0-6EC9-432E-8AE3-A28977CF3BA0}" type="pres">
      <dgm:prSet presAssocID="{BD91EA57-148A-4D76-9A95-50F43F3A25EE}" presName="aNode" presStyleLbl="bgShp" presStyleIdx="2" presStyleCnt="3"/>
      <dgm:spPr/>
    </dgm:pt>
    <dgm:pt modelId="{85141AFF-62DC-4058-9843-9054A486185D}" type="pres">
      <dgm:prSet presAssocID="{BD91EA57-148A-4D76-9A95-50F43F3A25EE}" presName="textNode" presStyleLbl="bgShp" presStyleIdx="2" presStyleCnt="3"/>
      <dgm:spPr/>
    </dgm:pt>
    <dgm:pt modelId="{A4C3396E-C2A9-4562-97CE-486E130627DB}" type="pres">
      <dgm:prSet presAssocID="{BD91EA57-148A-4D76-9A95-50F43F3A25EE}" presName="compChildNode" presStyleCnt="0"/>
      <dgm:spPr/>
    </dgm:pt>
    <dgm:pt modelId="{32941EC3-4C64-43F3-A15E-9080B5C8772F}" type="pres">
      <dgm:prSet presAssocID="{BD91EA57-148A-4D76-9A95-50F43F3A25EE}" presName="theInnerList" presStyleCnt="0"/>
      <dgm:spPr/>
    </dgm:pt>
  </dgm:ptLst>
  <dgm:cxnLst>
    <dgm:cxn modelId="{1AED6212-C43D-4C31-BB23-41E7D6813821}" srcId="{CB8E0491-12B6-4E48-8F54-D8FEFC09F959}" destId="{170E8AEE-2B67-425C-AA49-71ACCC8FB9D7}" srcOrd="0" destOrd="0" parTransId="{B6FBEDF3-47B7-4DBB-A0A4-239002ABED88}" sibTransId="{93C563A8-6217-4350-BBBF-25CEB7FE7ADD}"/>
    <dgm:cxn modelId="{E02FCB34-4D5A-426F-89B0-82F8E1726259}" type="presOf" srcId="{970AB31B-CA32-41C6-9F86-3432596E8905}" destId="{BB56A3C6-C4CD-4CA5-8EE7-5426D909AF48}" srcOrd="0" destOrd="0" presId="urn:microsoft.com/office/officeart/2005/8/layout/lProcess2"/>
    <dgm:cxn modelId="{BC2D6D3C-AB95-46AE-92B1-A9EE50E5FBA6}" type="presOf" srcId="{78F50D68-27C2-4EF7-A814-D4FFBC0D8EEC}" destId="{E6ED6D4C-B9FA-4E32-956A-1BDC6830C568}" srcOrd="1" destOrd="0" presId="urn:microsoft.com/office/officeart/2005/8/layout/lProcess2"/>
    <dgm:cxn modelId="{3670A843-A6A2-4D15-9762-55D249DF0C36}" type="presOf" srcId="{BD91EA57-148A-4D76-9A95-50F43F3A25EE}" destId="{0EB943E0-6EC9-432E-8AE3-A28977CF3BA0}" srcOrd="0" destOrd="0" presId="urn:microsoft.com/office/officeart/2005/8/layout/lProcess2"/>
    <dgm:cxn modelId="{4A4C3B6B-A76F-4DE5-9F54-E56A038A5326}" type="presOf" srcId="{8ED27F18-0455-4097-AC62-313D77586973}" destId="{839F5557-5607-4C88-8391-7ED417FDC8D1}" srcOrd="0" destOrd="0" presId="urn:microsoft.com/office/officeart/2005/8/layout/lProcess2"/>
    <dgm:cxn modelId="{D4F3A051-5179-4624-BBF2-DE40198B0B23}" srcId="{CB8E0491-12B6-4E48-8F54-D8FEFC09F959}" destId="{78F50D68-27C2-4EF7-A814-D4FFBC0D8EEC}" srcOrd="1" destOrd="0" parTransId="{8FB1ABE4-FEC4-4D6D-8DCE-2206349DD5AB}" sibTransId="{0FD8E06D-080D-4EDE-A4D2-1FBD003FE8EA}"/>
    <dgm:cxn modelId="{2C178A74-8B84-4BE9-8519-8A0D7F1903E7}" type="presOf" srcId="{78F50D68-27C2-4EF7-A814-D4FFBC0D8EEC}" destId="{846E3E30-B7B6-4A5C-A73C-3F19D7071B58}" srcOrd="0" destOrd="0" presId="urn:microsoft.com/office/officeart/2005/8/layout/lProcess2"/>
    <dgm:cxn modelId="{5F134175-AE18-48CE-9D1B-1AFF535CFC36}" type="presOf" srcId="{BD91EA57-148A-4D76-9A95-50F43F3A25EE}" destId="{85141AFF-62DC-4058-9843-9054A486185D}" srcOrd="1" destOrd="0" presId="urn:microsoft.com/office/officeart/2005/8/layout/lProcess2"/>
    <dgm:cxn modelId="{CFE22F89-CCE9-4F0F-BFDE-2105CBC15CDD}" srcId="{CB8E0491-12B6-4E48-8F54-D8FEFC09F959}" destId="{BD91EA57-148A-4D76-9A95-50F43F3A25EE}" srcOrd="2" destOrd="0" parTransId="{830C0D39-2E1B-4C9C-AF2C-E25C2E0A3618}" sibTransId="{064A278D-3C56-409D-A428-6D288026577F}"/>
    <dgm:cxn modelId="{E874D894-A0A2-42D4-8A3D-10FC0074240B}" type="presOf" srcId="{CB8E0491-12B6-4E48-8F54-D8FEFC09F959}" destId="{DD09061F-01EF-4F75-A300-23A615CD27C5}" srcOrd="0" destOrd="0" presId="urn:microsoft.com/office/officeart/2005/8/layout/lProcess2"/>
    <dgm:cxn modelId="{BE3342A8-400E-4FAE-A3A6-3AC46229ABEB}" type="presOf" srcId="{170E8AEE-2B67-425C-AA49-71ACCC8FB9D7}" destId="{9D5A612B-C8B4-4712-9E55-343852472D92}" srcOrd="0" destOrd="0" presId="urn:microsoft.com/office/officeart/2005/8/layout/lProcess2"/>
    <dgm:cxn modelId="{ABDF28AC-0A76-43EC-968B-480988F71E3E}" srcId="{170E8AEE-2B67-425C-AA49-71ACCC8FB9D7}" destId="{970AB31B-CA32-41C6-9F86-3432596E8905}" srcOrd="1" destOrd="0" parTransId="{96656299-AA90-4D12-A645-F8D1D6AA929B}" sibTransId="{D22C671B-0B58-467C-9206-0CFCAC6C6720}"/>
    <dgm:cxn modelId="{95A275C1-51AD-4FFB-AF9C-8F80B4BE4758}" type="presOf" srcId="{170E8AEE-2B67-425C-AA49-71ACCC8FB9D7}" destId="{6FE96CB4-6724-4E70-8042-3E99BABA270B}" srcOrd="1" destOrd="0" presId="urn:microsoft.com/office/officeart/2005/8/layout/lProcess2"/>
    <dgm:cxn modelId="{6B4BB4DD-3A31-4DFD-9BBF-901389C75AD1}" srcId="{170E8AEE-2B67-425C-AA49-71ACCC8FB9D7}" destId="{8ED27F18-0455-4097-AC62-313D77586973}" srcOrd="0" destOrd="0" parTransId="{D737B8B1-4162-4815-B5BA-653A65BD9DCF}" sibTransId="{F9BA1924-D161-4005-8221-2D35EA81934F}"/>
    <dgm:cxn modelId="{403BFABA-0DD4-49FC-9883-F8A5510F2C3A}" type="presParOf" srcId="{DD09061F-01EF-4F75-A300-23A615CD27C5}" destId="{AC2B8D00-EA7F-4C57-B9D0-3600E420A026}" srcOrd="0" destOrd="0" presId="urn:microsoft.com/office/officeart/2005/8/layout/lProcess2"/>
    <dgm:cxn modelId="{2140C355-0514-4765-A34E-DF7167EFB3B5}" type="presParOf" srcId="{AC2B8D00-EA7F-4C57-B9D0-3600E420A026}" destId="{9D5A612B-C8B4-4712-9E55-343852472D92}" srcOrd="0" destOrd="0" presId="urn:microsoft.com/office/officeart/2005/8/layout/lProcess2"/>
    <dgm:cxn modelId="{4BA08F91-9071-4B11-930B-6251C033E876}" type="presParOf" srcId="{AC2B8D00-EA7F-4C57-B9D0-3600E420A026}" destId="{6FE96CB4-6724-4E70-8042-3E99BABA270B}" srcOrd="1" destOrd="0" presId="urn:microsoft.com/office/officeart/2005/8/layout/lProcess2"/>
    <dgm:cxn modelId="{C16C5F80-0EB1-4C11-BCEE-B88D0149E817}" type="presParOf" srcId="{AC2B8D00-EA7F-4C57-B9D0-3600E420A026}" destId="{72DB9859-DAE3-4139-92AF-80EDD3F8B36A}" srcOrd="2" destOrd="0" presId="urn:microsoft.com/office/officeart/2005/8/layout/lProcess2"/>
    <dgm:cxn modelId="{98AA35AF-B145-4DDC-A2FA-A04846DC8E05}" type="presParOf" srcId="{72DB9859-DAE3-4139-92AF-80EDD3F8B36A}" destId="{AA0C0E47-01B2-460F-AB69-3F2156530644}" srcOrd="0" destOrd="0" presId="urn:microsoft.com/office/officeart/2005/8/layout/lProcess2"/>
    <dgm:cxn modelId="{474CA28C-FC2B-4A36-8DDA-98387B9C4FBC}" type="presParOf" srcId="{AA0C0E47-01B2-460F-AB69-3F2156530644}" destId="{839F5557-5607-4C88-8391-7ED417FDC8D1}" srcOrd="0" destOrd="0" presId="urn:microsoft.com/office/officeart/2005/8/layout/lProcess2"/>
    <dgm:cxn modelId="{3385B8FA-5538-4192-A713-05CAF8CDD37B}" type="presParOf" srcId="{AA0C0E47-01B2-460F-AB69-3F2156530644}" destId="{298D55E7-F29C-4561-B758-149BC79B06F3}" srcOrd="1" destOrd="0" presId="urn:microsoft.com/office/officeart/2005/8/layout/lProcess2"/>
    <dgm:cxn modelId="{3435A58B-7361-4A77-A75E-5E3AC501A04C}" type="presParOf" srcId="{AA0C0E47-01B2-460F-AB69-3F2156530644}" destId="{BB56A3C6-C4CD-4CA5-8EE7-5426D909AF48}" srcOrd="2" destOrd="0" presId="urn:microsoft.com/office/officeart/2005/8/layout/lProcess2"/>
    <dgm:cxn modelId="{F7CD21FE-DCE4-4EE6-8A67-7C575F6BA4DD}" type="presParOf" srcId="{DD09061F-01EF-4F75-A300-23A615CD27C5}" destId="{D6D4BE0C-4F4A-4975-B1BA-C401C8F398C0}" srcOrd="1" destOrd="0" presId="urn:microsoft.com/office/officeart/2005/8/layout/lProcess2"/>
    <dgm:cxn modelId="{311FD8A7-2693-4572-9B23-E8619139EAB1}" type="presParOf" srcId="{DD09061F-01EF-4F75-A300-23A615CD27C5}" destId="{33B6C17D-446C-42B3-BDE7-053537750047}" srcOrd="2" destOrd="0" presId="urn:microsoft.com/office/officeart/2005/8/layout/lProcess2"/>
    <dgm:cxn modelId="{0928D48C-FE3C-4368-9A20-3B77C3946CD6}" type="presParOf" srcId="{33B6C17D-446C-42B3-BDE7-053537750047}" destId="{846E3E30-B7B6-4A5C-A73C-3F19D7071B58}" srcOrd="0" destOrd="0" presId="urn:microsoft.com/office/officeart/2005/8/layout/lProcess2"/>
    <dgm:cxn modelId="{B3D83A94-890C-4F4B-9D0D-9DCC10141586}" type="presParOf" srcId="{33B6C17D-446C-42B3-BDE7-053537750047}" destId="{E6ED6D4C-B9FA-4E32-956A-1BDC6830C568}" srcOrd="1" destOrd="0" presId="urn:microsoft.com/office/officeart/2005/8/layout/lProcess2"/>
    <dgm:cxn modelId="{3E926306-315A-46A6-BC48-C61343DEECF3}" type="presParOf" srcId="{33B6C17D-446C-42B3-BDE7-053537750047}" destId="{FAA15917-A3ED-4205-9EDB-C38C3D4CFB3B}" srcOrd="2" destOrd="0" presId="urn:microsoft.com/office/officeart/2005/8/layout/lProcess2"/>
    <dgm:cxn modelId="{59DC2A37-E512-467B-B5EC-F94BD2B37404}" type="presParOf" srcId="{FAA15917-A3ED-4205-9EDB-C38C3D4CFB3B}" destId="{872BD03B-E009-4257-83FF-10446B3C454B}" srcOrd="0" destOrd="0" presId="urn:microsoft.com/office/officeart/2005/8/layout/lProcess2"/>
    <dgm:cxn modelId="{3027DDA3-8A17-4BEA-8F81-067E28BA788D}" type="presParOf" srcId="{DD09061F-01EF-4F75-A300-23A615CD27C5}" destId="{078E566B-B219-4F6D-8E56-51BE54663D08}" srcOrd="3" destOrd="0" presId="urn:microsoft.com/office/officeart/2005/8/layout/lProcess2"/>
    <dgm:cxn modelId="{BBADB7E8-F735-4769-B213-D98674AB58F4}" type="presParOf" srcId="{DD09061F-01EF-4F75-A300-23A615CD27C5}" destId="{1A08C7DE-D184-4EEC-8AFE-68E5C1395E6E}" srcOrd="4" destOrd="0" presId="urn:microsoft.com/office/officeart/2005/8/layout/lProcess2"/>
    <dgm:cxn modelId="{7BC7BE55-F02B-4DA2-B98A-40548E128DBA}" type="presParOf" srcId="{1A08C7DE-D184-4EEC-8AFE-68E5C1395E6E}" destId="{0EB943E0-6EC9-432E-8AE3-A28977CF3BA0}" srcOrd="0" destOrd="0" presId="urn:microsoft.com/office/officeart/2005/8/layout/lProcess2"/>
    <dgm:cxn modelId="{60791DDF-B5CD-442E-8267-FBFFD836FE6D}" type="presParOf" srcId="{1A08C7DE-D184-4EEC-8AFE-68E5C1395E6E}" destId="{85141AFF-62DC-4058-9843-9054A486185D}" srcOrd="1" destOrd="0" presId="urn:microsoft.com/office/officeart/2005/8/layout/lProcess2"/>
    <dgm:cxn modelId="{9356D462-BC37-4379-947E-547E9F9804CF}" type="presParOf" srcId="{1A08C7DE-D184-4EEC-8AFE-68E5C1395E6E}" destId="{A4C3396E-C2A9-4562-97CE-486E130627DB}" srcOrd="2" destOrd="0" presId="urn:microsoft.com/office/officeart/2005/8/layout/lProcess2"/>
    <dgm:cxn modelId="{B42203A8-DDD7-4CAF-9D7D-8A22A4EE49DC}" type="presParOf" srcId="{A4C3396E-C2A9-4562-97CE-486E130627DB}" destId="{32941EC3-4C64-43F3-A15E-9080B5C8772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498DA5-65E7-463A-B674-3F75A868C86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</dgm:pt>
    <dgm:pt modelId="{93AB7F25-4CF8-4FC3-965A-11AF71599668}">
      <dgm:prSet phldrT="[Texto]"/>
      <dgm:spPr/>
      <dgm:t>
        <a:bodyPr/>
        <a:lstStyle/>
        <a:p>
          <a:r>
            <a:rPr lang="es-MX" dirty="0"/>
            <a:t>Orientado al procedimiento</a:t>
          </a:r>
          <a:endParaRPr lang="es-CO" dirty="0"/>
        </a:p>
      </dgm:t>
    </dgm:pt>
    <dgm:pt modelId="{0E077616-33C6-4ADB-9888-D06962458434}" type="parTrans" cxnId="{944A6AD1-7A29-46BF-94EE-79934DF994A4}">
      <dgm:prSet/>
      <dgm:spPr/>
      <dgm:t>
        <a:bodyPr/>
        <a:lstStyle/>
        <a:p>
          <a:endParaRPr lang="es-CO"/>
        </a:p>
      </dgm:t>
    </dgm:pt>
    <dgm:pt modelId="{7E4D0699-0FB3-486F-8940-9CCA54D6FBEA}" type="sibTrans" cxnId="{944A6AD1-7A29-46BF-94EE-79934DF994A4}">
      <dgm:prSet/>
      <dgm:spPr/>
      <dgm:t>
        <a:bodyPr/>
        <a:lstStyle/>
        <a:p>
          <a:endParaRPr lang="es-CO"/>
        </a:p>
      </dgm:t>
    </dgm:pt>
    <dgm:pt modelId="{A81DC582-C384-4290-9EF2-B65A253118F1}">
      <dgm:prSet phldrT="[Texto]"/>
      <dgm:spPr/>
      <dgm:t>
        <a:bodyPr/>
        <a:lstStyle/>
        <a:p>
          <a:r>
            <a:rPr lang="es-MX" dirty="0"/>
            <a:t>Orientado a funciones</a:t>
          </a:r>
          <a:endParaRPr lang="es-CO" dirty="0"/>
        </a:p>
      </dgm:t>
    </dgm:pt>
    <dgm:pt modelId="{A791C535-D305-4704-BA32-AFADD81B3B0C}" type="parTrans" cxnId="{96B550D2-4CCB-44C7-9659-7FBFAD170EF0}">
      <dgm:prSet/>
      <dgm:spPr/>
      <dgm:t>
        <a:bodyPr/>
        <a:lstStyle/>
        <a:p>
          <a:endParaRPr lang="es-CO"/>
        </a:p>
      </dgm:t>
    </dgm:pt>
    <dgm:pt modelId="{9AEE8C2C-2F55-4817-95DB-84507B3EE307}" type="sibTrans" cxnId="{96B550D2-4CCB-44C7-9659-7FBFAD170EF0}">
      <dgm:prSet/>
      <dgm:spPr/>
      <dgm:t>
        <a:bodyPr/>
        <a:lstStyle/>
        <a:p>
          <a:endParaRPr lang="es-CO"/>
        </a:p>
      </dgm:t>
    </dgm:pt>
    <dgm:pt modelId="{B4C87544-D3B8-4923-BFC3-4FFA52149994}">
      <dgm:prSet phldrT="[Texto]"/>
      <dgm:spPr/>
      <dgm:t>
        <a:bodyPr/>
        <a:lstStyle/>
        <a:p>
          <a:r>
            <a:rPr lang="es-MX" dirty="0"/>
            <a:t>Orientado a la lógica</a:t>
          </a:r>
          <a:endParaRPr lang="es-CO" dirty="0"/>
        </a:p>
      </dgm:t>
    </dgm:pt>
    <dgm:pt modelId="{ADA32E09-D80B-48EB-93DB-EA3C1545F5E4}" type="parTrans" cxnId="{9FABABF8-A42D-4C14-B08A-3FDAAE8DE73F}">
      <dgm:prSet/>
      <dgm:spPr/>
      <dgm:t>
        <a:bodyPr/>
        <a:lstStyle/>
        <a:p>
          <a:endParaRPr lang="es-CO"/>
        </a:p>
      </dgm:t>
    </dgm:pt>
    <dgm:pt modelId="{BFE272AF-C5C3-4EAF-9343-E3C41288B779}" type="sibTrans" cxnId="{9FABABF8-A42D-4C14-B08A-3FDAAE8DE73F}">
      <dgm:prSet/>
      <dgm:spPr/>
      <dgm:t>
        <a:bodyPr/>
        <a:lstStyle/>
        <a:p>
          <a:endParaRPr lang="es-CO"/>
        </a:p>
      </dgm:t>
    </dgm:pt>
    <dgm:pt modelId="{94B66C46-FF61-4F4C-A093-4462ABE6F84C}">
      <dgm:prSet phldrT="[Texto]"/>
      <dgm:spPr/>
      <dgm:t>
        <a:bodyPr/>
        <a:lstStyle/>
        <a:p>
          <a:r>
            <a:rPr lang="es-MX" dirty="0"/>
            <a:t>Orientado a objetos</a:t>
          </a:r>
          <a:endParaRPr lang="es-CO" dirty="0"/>
        </a:p>
      </dgm:t>
    </dgm:pt>
    <dgm:pt modelId="{A2446068-AF58-4301-AF7A-92DEFE3CB215}" type="parTrans" cxnId="{758D6689-3DD3-403D-B566-E98A7E748B0F}">
      <dgm:prSet/>
      <dgm:spPr/>
      <dgm:t>
        <a:bodyPr/>
        <a:lstStyle/>
        <a:p>
          <a:endParaRPr lang="es-CO"/>
        </a:p>
      </dgm:t>
    </dgm:pt>
    <dgm:pt modelId="{CD8C0843-9A34-43FF-B318-828C0E004C2E}" type="sibTrans" cxnId="{758D6689-3DD3-403D-B566-E98A7E748B0F}">
      <dgm:prSet/>
      <dgm:spPr/>
      <dgm:t>
        <a:bodyPr/>
        <a:lstStyle/>
        <a:p>
          <a:endParaRPr lang="es-CO"/>
        </a:p>
      </dgm:t>
    </dgm:pt>
    <dgm:pt modelId="{BB7B8FD2-1740-46A0-826C-AB959C2B0DCB}" type="pres">
      <dgm:prSet presAssocID="{D0498DA5-65E7-463A-B674-3F75A868C863}" presName="Name0" presStyleCnt="0">
        <dgm:presLayoutVars>
          <dgm:chMax val="7"/>
          <dgm:chPref val="7"/>
          <dgm:dir/>
        </dgm:presLayoutVars>
      </dgm:prSet>
      <dgm:spPr/>
    </dgm:pt>
    <dgm:pt modelId="{396E49BB-E2C5-4863-B9C0-EFF53B8E2B70}" type="pres">
      <dgm:prSet presAssocID="{D0498DA5-65E7-463A-B674-3F75A868C863}" presName="Name1" presStyleCnt="0"/>
      <dgm:spPr/>
    </dgm:pt>
    <dgm:pt modelId="{B482E3D8-7FF5-4164-AC83-8D13E4772EF0}" type="pres">
      <dgm:prSet presAssocID="{D0498DA5-65E7-463A-B674-3F75A868C863}" presName="cycle" presStyleCnt="0"/>
      <dgm:spPr/>
    </dgm:pt>
    <dgm:pt modelId="{A0884B03-CFF8-400C-A61A-BAA739C781BD}" type="pres">
      <dgm:prSet presAssocID="{D0498DA5-65E7-463A-B674-3F75A868C863}" presName="srcNode" presStyleLbl="node1" presStyleIdx="0" presStyleCnt="4"/>
      <dgm:spPr/>
    </dgm:pt>
    <dgm:pt modelId="{5E6E7EBE-E99D-4B9B-A0AF-889330ECD8A3}" type="pres">
      <dgm:prSet presAssocID="{D0498DA5-65E7-463A-B674-3F75A868C863}" presName="conn" presStyleLbl="parChTrans1D2" presStyleIdx="0" presStyleCnt="1"/>
      <dgm:spPr/>
    </dgm:pt>
    <dgm:pt modelId="{B75FE634-C2D9-4947-9EB4-EECAB8B4F3D5}" type="pres">
      <dgm:prSet presAssocID="{D0498DA5-65E7-463A-B674-3F75A868C863}" presName="extraNode" presStyleLbl="node1" presStyleIdx="0" presStyleCnt="4"/>
      <dgm:spPr/>
    </dgm:pt>
    <dgm:pt modelId="{BD478852-6DF5-45E8-BD27-21E4C90E95E7}" type="pres">
      <dgm:prSet presAssocID="{D0498DA5-65E7-463A-B674-3F75A868C863}" presName="dstNode" presStyleLbl="node1" presStyleIdx="0" presStyleCnt="4"/>
      <dgm:spPr/>
    </dgm:pt>
    <dgm:pt modelId="{8B312193-79CB-456C-A36D-2DE86F543121}" type="pres">
      <dgm:prSet presAssocID="{93AB7F25-4CF8-4FC3-965A-11AF71599668}" presName="text_1" presStyleLbl="node1" presStyleIdx="0" presStyleCnt="4">
        <dgm:presLayoutVars>
          <dgm:bulletEnabled val="1"/>
        </dgm:presLayoutVars>
      </dgm:prSet>
      <dgm:spPr/>
    </dgm:pt>
    <dgm:pt modelId="{6EC1F2BB-1E1F-466B-BF45-1085E140C8A4}" type="pres">
      <dgm:prSet presAssocID="{93AB7F25-4CF8-4FC3-965A-11AF71599668}" presName="accent_1" presStyleCnt="0"/>
      <dgm:spPr/>
    </dgm:pt>
    <dgm:pt modelId="{D42C274F-3C0F-40BC-8F7E-04EE82ECF788}" type="pres">
      <dgm:prSet presAssocID="{93AB7F25-4CF8-4FC3-965A-11AF71599668}" presName="accentRepeatNode" presStyleLbl="solidFgAcc1" presStyleIdx="0" presStyleCnt="4"/>
      <dgm:spPr/>
    </dgm:pt>
    <dgm:pt modelId="{1A6CBA4F-A973-4C9E-A9D4-8F0FE150E2C1}" type="pres">
      <dgm:prSet presAssocID="{A81DC582-C384-4290-9EF2-B65A253118F1}" presName="text_2" presStyleLbl="node1" presStyleIdx="1" presStyleCnt="4">
        <dgm:presLayoutVars>
          <dgm:bulletEnabled val="1"/>
        </dgm:presLayoutVars>
      </dgm:prSet>
      <dgm:spPr/>
    </dgm:pt>
    <dgm:pt modelId="{5DC068A5-F927-4A92-8FA2-78EE7816740B}" type="pres">
      <dgm:prSet presAssocID="{A81DC582-C384-4290-9EF2-B65A253118F1}" presName="accent_2" presStyleCnt="0"/>
      <dgm:spPr/>
    </dgm:pt>
    <dgm:pt modelId="{85064341-DCD9-430F-A8E0-F74D0BF500C7}" type="pres">
      <dgm:prSet presAssocID="{A81DC582-C384-4290-9EF2-B65A253118F1}" presName="accentRepeatNode" presStyleLbl="solidFgAcc1" presStyleIdx="1" presStyleCnt="4"/>
      <dgm:spPr/>
    </dgm:pt>
    <dgm:pt modelId="{266917C4-6471-4F8B-825A-89E9FFA4819F}" type="pres">
      <dgm:prSet presAssocID="{B4C87544-D3B8-4923-BFC3-4FFA52149994}" presName="text_3" presStyleLbl="node1" presStyleIdx="2" presStyleCnt="4">
        <dgm:presLayoutVars>
          <dgm:bulletEnabled val="1"/>
        </dgm:presLayoutVars>
      </dgm:prSet>
      <dgm:spPr/>
    </dgm:pt>
    <dgm:pt modelId="{6A94DE1C-5DAD-471E-8430-82062A241DDD}" type="pres">
      <dgm:prSet presAssocID="{B4C87544-D3B8-4923-BFC3-4FFA52149994}" presName="accent_3" presStyleCnt="0"/>
      <dgm:spPr/>
    </dgm:pt>
    <dgm:pt modelId="{8FE31C44-556B-4EA7-A8F4-10D18A4A1DF9}" type="pres">
      <dgm:prSet presAssocID="{B4C87544-D3B8-4923-BFC3-4FFA52149994}" presName="accentRepeatNode" presStyleLbl="solidFgAcc1" presStyleIdx="2" presStyleCnt="4"/>
      <dgm:spPr/>
    </dgm:pt>
    <dgm:pt modelId="{FF2657C5-EC03-40F1-9832-9DBBD857EBEA}" type="pres">
      <dgm:prSet presAssocID="{94B66C46-FF61-4F4C-A093-4462ABE6F84C}" presName="text_4" presStyleLbl="node1" presStyleIdx="3" presStyleCnt="4">
        <dgm:presLayoutVars>
          <dgm:bulletEnabled val="1"/>
        </dgm:presLayoutVars>
      </dgm:prSet>
      <dgm:spPr/>
    </dgm:pt>
    <dgm:pt modelId="{133B7688-4B81-4CB5-8E8D-D5B1F8FD6905}" type="pres">
      <dgm:prSet presAssocID="{94B66C46-FF61-4F4C-A093-4462ABE6F84C}" presName="accent_4" presStyleCnt="0"/>
      <dgm:spPr/>
    </dgm:pt>
    <dgm:pt modelId="{2B58101B-42B2-48C3-8A45-5100AE1FF6B9}" type="pres">
      <dgm:prSet presAssocID="{94B66C46-FF61-4F4C-A093-4462ABE6F84C}" presName="accentRepeatNode" presStyleLbl="solidFgAcc1" presStyleIdx="3" presStyleCnt="4"/>
      <dgm:spPr/>
    </dgm:pt>
  </dgm:ptLst>
  <dgm:cxnLst>
    <dgm:cxn modelId="{5807DC0A-A706-473E-8925-4EC840005FBE}" type="presOf" srcId="{B4C87544-D3B8-4923-BFC3-4FFA52149994}" destId="{266917C4-6471-4F8B-825A-89E9FFA4819F}" srcOrd="0" destOrd="0" presId="urn:microsoft.com/office/officeart/2008/layout/VerticalCurvedList"/>
    <dgm:cxn modelId="{1495AA1E-10BF-4B4B-A8E0-AE884B520998}" type="presOf" srcId="{7E4D0699-0FB3-486F-8940-9CCA54D6FBEA}" destId="{5E6E7EBE-E99D-4B9B-A0AF-889330ECD8A3}" srcOrd="0" destOrd="0" presId="urn:microsoft.com/office/officeart/2008/layout/VerticalCurvedList"/>
    <dgm:cxn modelId="{A8137232-2193-46EE-B7F3-E56BBCFB9ECD}" type="presOf" srcId="{93AB7F25-4CF8-4FC3-965A-11AF71599668}" destId="{8B312193-79CB-456C-A36D-2DE86F543121}" srcOrd="0" destOrd="0" presId="urn:microsoft.com/office/officeart/2008/layout/VerticalCurvedList"/>
    <dgm:cxn modelId="{24642B3B-8DA2-49B3-9F24-7CB5CDFE026C}" type="presOf" srcId="{A81DC582-C384-4290-9EF2-B65A253118F1}" destId="{1A6CBA4F-A973-4C9E-A9D4-8F0FE150E2C1}" srcOrd="0" destOrd="0" presId="urn:microsoft.com/office/officeart/2008/layout/VerticalCurvedList"/>
    <dgm:cxn modelId="{AF474F49-27A9-4EEB-BAC5-3B4C20AFEA8F}" type="presOf" srcId="{94B66C46-FF61-4F4C-A093-4462ABE6F84C}" destId="{FF2657C5-EC03-40F1-9832-9DBBD857EBEA}" srcOrd="0" destOrd="0" presId="urn:microsoft.com/office/officeart/2008/layout/VerticalCurvedList"/>
    <dgm:cxn modelId="{24548651-3BA9-4B82-8D7E-9DE6B66CE607}" type="presOf" srcId="{D0498DA5-65E7-463A-B674-3F75A868C863}" destId="{BB7B8FD2-1740-46A0-826C-AB959C2B0DCB}" srcOrd="0" destOrd="0" presId="urn:microsoft.com/office/officeart/2008/layout/VerticalCurvedList"/>
    <dgm:cxn modelId="{758D6689-3DD3-403D-B566-E98A7E748B0F}" srcId="{D0498DA5-65E7-463A-B674-3F75A868C863}" destId="{94B66C46-FF61-4F4C-A093-4462ABE6F84C}" srcOrd="3" destOrd="0" parTransId="{A2446068-AF58-4301-AF7A-92DEFE3CB215}" sibTransId="{CD8C0843-9A34-43FF-B318-828C0E004C2E}"/>
    <dgm:cxn modelId="{944A6AD1-7A29-46BF-94EE-79934DF994A4}" srcId="{D0498DA5-65E7-463A-B674-3F75A868C863}" destId="{93AB7F25-4CF8-4FC3-965A-11AF71599668}" srcOrd="0" destOrd="0" parTransId="{0E077616-33C6-4ADB-9888-D06962458434}" sibTransId="{7E4D0699-0FB3-486F-8940-9CCA54D6FBEA}"/>
    <dgm:cxn modelId="{96B550D2-4CCB-44C7-9659-7FBFAD170EF0}" srcId="{D0498DA5-65E7-463A-B674-3F75A868C863}" destId="{A81DC582-C384-4290-9EF2-B65A253118F1}" srcOrd="1" destOrd="0" parTransId="{A791C535-D305-4704-BA32-AFADD81B3B0C}" sibTransId="{9AEE8C2C-2F55-4817-95DB-84507B3EE307}"/>
    <dgm:cxn modelId="{9FABABF8-A42D-4C14-B08A-3FDAAE8DE73F}" srcId="{D0498DA5-65E7-463A-B674-3F75A868C863}" destId="{B4C87544-D3B8-4923-BFC3-4FFA52149994}" srcOrd="2" destOrd="0" parTransId="{ADA32E09-D80B-48EB-93DB-EA3C1545F5E4}" sibTransId="{BFE272AF-C5C3-4EAF-9343-E3C41288B779}"/>
    <dgm:cxn modelId="{FD56E931-B743-40D5-9819-C886283D5DD5}" type="presParOf" srcId="{BB7B8FD2-1740-46A0-826C-AB959C2B0DCB}" destId="{396E49BB-E2C5-4863-B9C0-EFF53B8E2B70}" srcOrd="0" destOrd="0" presId="urn:microsoft.com/office/officeart/2008/layout/VerticalCurvedList"/>
    <dgm:cxn modelId="{FC649F49-8229-4CC4-B89B-D08773A38F59}" type="presParOf" srcId="{396E49BB-E2C5-4863-B9C0-EFF53B8E2B70}" destId="{B482E3D8-7FF5-4164-AC83-8D13E4772EF0}" srcOrd="0" destOrd="0" presId="urn:microsoft.com/office/officeart/2008/layout/VerticalCurvedList"/>
    <dgm:cxn modelId="{DE9C3457-4DFE-4DB7-B27E-671B775A5FA8}" type="presParOf" srcId="{B482E3D8-7FF5-4164-AC83-8D13E4772EF0}" destId="{A0884B03-CFF8-400C-A61A-BAA739C781BD}" srcOrd="0" destOrd="0" presId="urn:microsoft.com/office/officeart/2008/layout/VerticalCurvedList"/>
    <dgm:cxn modelId="{1ACB728A-1CDA-4431-9F14-70AE0DE21ECF}" type="presParOf" srcId="{B482E3D8-7FF5-4164-AC83-8D13E4772EF0}" destId="{5E6E7EBE-E99D-4B9B-A0AF-889330ECD8A3}" srcOrd="1" destOrd="0" presId="urn:microsoft.com/office/officeart/2008/layout/VerticalCurvedList"/>
    <dgm:cxn modelId="{F363E532-20AA-4940-8B70-DB9E38FE4107}" type="presParOf" srcId="{B482E3D8-7FF5-4164-AC83-8D13E4772EF0}" destId="{B75FE634-C2D9-4947-9EB4-EECAB8B4F3D5}" srcOrd="2" destOrd="0" presId="urn:microsoft.com/office/officeart/2008/layout/VerticalCurvedList"/>
    <dgm:cxn modelId="{A31FAD1E-53DC-4D85-924B-C2AB1869593D}" type="presParOf" srcId="{B482E3D8-7FF5-4164-AC83-8D13E4772EF0}" destId="{BD478852-6DF5-45E8-BD27-21E4C90E95E7}" srcOrd="3" destOrd="0" presId="urn:microsoft.com/office/officeart/2008/layout/VerticalCurvedList"/>
    <dgm:cxn modelId="{4D976F21-F379-43E2-BAEB-BD166101F141}" type="presParOf" srcId="{396E49BB-E2C5-4863-B9C0-EFF53B8E2B70}" destId="{8B312193-79CB-456C-A36D-2DE86F543121}" srcOrd="1" destOrd="0" presId="urn:microsoft.com/office/officeart/2008/layout/VerticalCurvedList"/>
    <dgm:cxn modelId="{0F521E97-4F95-406C-BD39-EE59F79E5EB4}" type="presParOf" srcId="{396E49BB-E2C5-4863-B9C0-EFF53B8E2B70}" destId="{6EC1F2BB-1E1F-466B-BF45-1085E140C8A4}" srcOrd="2" destOrd="0" presId="urn:microsoft.com/office/officeart/2008/layout/VerticalCurvedList"/>
    <dgm:cxn modelId="{371CF3F3-73EB-4780-B29E-722B4BF0DF84}" type="presParOf" srcId="{6EC1F2BB-1E1F-466B-BF45-1085E140C8A4}" destId="{D42C274F-3C0F-40BC-8F7E-04EE82ECF788}" srcOrd="0" destOrd="0" presId="urn:microsoft.com/office/officeart/2008/layout/VerticalCurvedList"/>
    <dgm:cxn modelId="{24B84A18-64A2-47E7-85D9-4A70352A4206}" type="presParOf" srcId="{396E49BB-E2C5-4863-B9C0-EFF53B8E2B70}" destId="{1A6CBA4F-A973-4C9E-A9D4-8F0FE150E2C1}" srcOrd="3" destOrd="0" presId="urn:microsoft.com/office/officeart/2008/layout/VerticalCurvedList"/>
    <dgm:cxn modelId="{1AB63CEA-1BA8-4C56-A87F-3300B5E0D758}" type="presParOf" srcId="{396E49BB-E2C5-4863-B9C0-EFF53B8E2B70}" destId="{5DC068A5-F927-4A92-8FA2-78EE7816740B}" srcOrd="4" destOrd="0" presId="urn:microsoft.com/office/officeart/2008/layout/VerticalCurvedList"/>
    <dgm:cxn modelId="{7091DC93-550D-4F55-90C6-5A776F30230A}" type="presParOf" srcId="{5DC068A5-F927-4A92-8FA2-78EE7816740B}" destId="{85064341-DCD9-430F-A8E0-F74D0BF500C7}" srcOrd="0" destOrd="0" presId="urn:microsoft.com/office/officeart/2008/layout/VerticalCurvedList"/>
    <dgm:cxn modelId="{260D8531-D527-43B0-844F-1D2DC234FDB0}" type="presParOf" srcId="{396E49BB-E2C5-4863-B9C0-EFF53B8E2B70}" destId="{266917C4-6471-4F8B-825A-89E9FFA4819F}" srcOrd="5" destOrd="0" presId="urn:microsoft.com/office/officeart/2008/layout/VerticalCurvedList"/>
    <dgm:cxn modelId="{D026ECB9-D6AE-47DC-8A99-355665A5915E}" type="presParOf" srcId="{396E49BB-E2C5-4863-B9C0-EFF53B8E2B70}" destId="{6A94DE1C-5DAD-471E-8430-82062A241DDD}" srcOrd="6" destOrd="0" presId="urn:microsoft.com/office/officeart/2008/layout/VerticalCurvedList"/>
    <dgm:cxn modelId="{692958C1-81E4-4FB9-A076-6051A09EC2FA}" type="presParOf" srcId="{6A94DE1C-5DAD-471E-8430-82062A241DDD}" destId="{8FE31C44-556B-4EA7-A8F4-10D18A4A1DF9}" srcOrd="0" destOrd="0" presId="urn:microsoft.com/office/officeart/2008/layout/VerticalCurvedList"/>
    <dgm:cxn modelId="{5A133B96-8D24-4C5A-B036-413DDD2225EC}" type="presParOf" srcId="{396E49BB-E2C5-4863-B9C0-EFF53B8E2B70}" destId="{FF2657C5-EC03-40F1-9832-9DBBD857EBEA}" srcOrd="7" destOrd="0" presId="urn:microsoft.com/office/officeart/2008/layout/VerticalCurvedList"/>
    <dgm:cxn modelId="{34C59AD9-8110-49BC-9390-55793BAC310A}" type="presParOf" srcId="{396E49BB-E2C5-4863-B9C0-EFF53B8E2B70}" destId="{133B7688-4B81-4CB5-8E8D-D5B1F8FD6905}" srcOrd="8" destOrd="0" presId="urn:microsoft.com/office/officeart/2008/layout/VerticalCurvedList"/>
    <dgm:cxn modelId="{13BD3703-9EF0-4114-B630-327EE29874F8}" type="presParOf" srcId="{133B7688-4B81-4CB5-8E8D-D5B1F8FD6905}" destId="{2B58101B-42B2-48C3-8A45-5100AE1FF6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A496CC-C418-4BBF-9F84-1221205B81FD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A0192C55-F341-4BB8-B01D-BBE8D5FE8AB7}">
      <dgm:prSet phldrT="[Texto]"/>
      <dgm:spPr/>
      <dgm:t>
        <a:bodyPr/>
        <a:lstStyle/>
        <a:p>
          <a:r>
            <a:rPr lang="es-MX" dirty="0"/>
            <a:t>Funcionalidad</a:t>
          </a:r>
          <a:endParaRPr lang="es-CO" dirty="0"/>
        </a:p>
      </dgm:t>
    </dgm:pt>
    <dgm:pt modelId="{8F40646B-9DE3-42BF-BD66-E93E0E610E5B}" type="parTrans" cxnId="{F223F41F-12A0-4069-BD53-99F7AE891342}">
      <dgm:prSet/>
      <dgm:spPr/>
      <dgm:t>
        <a:bodyPr/>
        <a:lstStyle/>
        <a:p>
          <a:endParaRPr lang="es-CO"/>
        </a:p>
      </dgm:t>
    </dgm:pt>
    <dgm:pt modelId="{41A810B2-B4BC-4765-8D44-C499ECDE86DB}" type="sibTrans" cxnId="{F223F41F-12A0-4069-BD53-99F7AE891342}">
      <dgm:prSet/>
      <dgm:spPr/>
      <dgm:t>
        <a:bodyPr/>
        <a:lstStyle/>
        <a:p>
          <a:endParaRPr lang="es-CO"/>
        </a:p>
      </dgm:t>
    </dgm:pt>
    <dgm:pt modelId="{D28D6E7C-9638-4CFD-A285-9B31969369F0}">
      <dgm:prSet phldrT="[Texto]"/>
      <dgm:spPr/>
      <dgm:t>
        <a:bodyPr/>
        <a:lstStyle/>
        <a:p>
          <a:r>
            <a:rPr lang="es-MX" dirty="0"/>
            <a:t>Adecuación</a:t>
          </a:r>
          <a:endParaRPr lang="es-CO" dirty="0"/>
        </a:p>
      </dgm:t>
    </dgm:pt>
    <dgm:pt modelId="{658EB987-59FF-4EE1-94A4-91B8F7F8B6A3}" type="parTrans" cxnId="{7DDC4CF4-D0A8-4D80-8FBB-7DB5952E97A9}">
      <dgm:prSet/>
      <dgm:spPr/>
      <dgm:t>
        <a:bodyPr/>
        <a:lstStyle/>
        <a:p>
          <a:endParaRPr lang="es-CO"/>
        </a:p>
      </dgm:t>
    </dgm:pt>
    <dgm:pt modelId="{62492416-AD8C-4E1F-A488-B7629C164DC7}" type="sibTrans" cxnId="{7DDC4CF4-D0A8-4D80-8FBB-7DB5952E97A9}">
      <dgm:prSet/>
      <dgm:spPr/>
      <dgm:t>
        <a:bodyPr/>
        <a:lstStyle/>
        <a:p>
          <a:endParaRPr lang="es-CO"/>
        </a:p>
      </dgm:t>
    </dgm:pt>
    <dgm:pt modelId="{FB48A8DC-D66E-4F8E-9A10-912283918B2F}">
      <dgm:prSet phldrT="[Texto]"/>
      <dgm:spPr/>
      <dgm:t>
        <a:bodyPr/>
        <a:lstStyle/>
        <a:p>
          <a:r>
            <a:rPr lang="es-MX" dirty="0"/>
            <a:t>Exactitud</a:t>
          </a:r>
          <a:endParaRPr lang="es-CO" dirty="0"/>
        </a:p>
      </dgm:t>
    </dgm:pt>
    <dgm:pt modelId="{51FD6FBE-9A08-451C-8708-710E83F91E8A}" type="parTrans" cxnId="{C2BEDBD6-491E-48EC-838A-7CDA9EA28974}">
      <dgm:prSet/>
      <dgm:spPr/>
      <dgm:t>
        <a:bodyPr/>
        <a:lstStyle/>
        <a:p>
          <a:endParaRPr lang="es-CO"/>
        </a:p>
      </dgm:t>
    </dgm:pt>
    <dgm:pt modelId="{E45A2BDD-4562-48F3-BBEB-44CB88A294DB}" type="sibTrans" cxnId="{C2BEDBD6-491E-48EC-838A-7CDA9EA28974}">
      <dgm:prSet/>
      <dgm:spPr/>
      <dgm:t>
        <a:bodyPr/>
        <a:lstStyle/>
        <a:p>
          <a:endParaRPr lang="es-CO"/>
        </a:p>
      </dgm:t>
    </dgm:pt>
    <dgm:pt modelId="{63FBC1F2-5893-45E6-B6E3-8108556684E2}">
      <dgm:prSet phldrT="[Texto]"/>
      <dgm:spPr/>
      <dgm:t>
        <a:bodyPr/>
        <a:lstStyle/>
        <a:p>
          <a:r>
            <a:rPr lang="es-MX" dirty="0"/>
            <a:t>Confiabilidad</a:t>
          </a:r>
          <a:endParaRPr lang="es-CO" dirty="0"/>
        </a:p>
      </dgm:t>
    </dgm:pt>
    <dgm:pt modelId="{F29EBF19-C90F-48D2-8313-A2EE9B6646E6}" type="parTrans" cxnId="{7379DA1F-34FA-48B9-BC50-5EED97D749E9}">
      <dgm:prSet/>
      <dgm:spPr/>
      <dgm:t>
        <a:bodyPr/>
        <a:lstStyle/>
        <a:p>
          <a:endParaRPr lang="es-CO"/>
        </a:p>
      </dgm:t>
    </dgm:pt>
    <dgm:pt modelId="{A2E6646A-675A-482A-916D-0E0ADAF8B2DE}" type="sibTrans" cxnId="{7379DA1F-34FA-48B9-BC50-5EED97D749E9}">
      <dgm:prSet/>
      <dgm:spPr/>
      <dgm:t>
        <a:bodyPr/>
        <a:lstStyle/>
        <a:p>
          <a:endParaRPr lang="es-CO"/>
        </a:p>
      </dgm:t>
    </dgm:pt>
    <dgm:pt modelId="{804384EA-16EB-48BD-BE51-A813FF59101E}">
      <dgm:prSet phldrT="[Texto]"/>
      <dgm:spPr/>
      <dgm:t>
        <a:bodyPr/>
        <a:lstStyle/>
        <a:p>
          <a:r>
            <a:rPr lang="es-MX" dirty="0"/>
            <a:t>Madurez</a:t>
          </a:r>
          <a:endParaRPr lang="es-CO" dirty="0"/>
        </a:p>
      </dgm:t>
    </dgm:pt>
    <dgm:pt modelId="{646171C1-F34C-4C2D-ADF3-792CEE797EA3}" type="parTrans" cxnId="{D6D01BCD-11AC-47AE-B160-23731FBC2D3A}">
      <dgm:prSet/>
      <dgm:spPr/>
      <dgm:t>
        <a:bodyPr/>
        <a:lstStyle/>
        <a:p>
          <a:endParaRPr lang="es-CO"/>
        </a:p>
      </dgm:t>
    </dgm:pt>
    <dgm:pt modelId="{EF23F6D6-85EF-4E80-8343-8186ADBBBE89}" type="sibTrans" cxnId="{D6D01BCD-11AC-47AE-B160-23731FBC2D3A}">
      <dgm:prSet/>
      <dgm:spPr/>
      <dgm:t>
        <a:bodyPr/>
        <a:lstStyle/>
        <a:p>
          <a:endParaRPr lang="es-CO"/>
        </a:p>
      </dgm:t>
    </dgm:pt>
    <dgm:pt modelId="{97F6D0E1-A1E5-401A-B3BB-F792AB080D0A}">
      <dgm:prSet phldrT="[Texto]"/>
      <dgm:spPr/>
      <dgm:t>
        <a:bodyPr/>
        <a:lstStyle/>
        <a:p>
          <a:r>
            <a:rPr lang="es-MX" dirty="0"/>
            <a:t>Recuperación</a:t>
          </a:r>
          <a:endParaRPr lang="es-CO" dirty="0"/>
        </a:p>
      </dgm:t>
    </dgm:pt>
    <dgm:pt modelId="{439FDA10-9EF7-48D2-B64E-63E3D027010E}" type="parTrans" cxnId="{080B66F3-2293-4DB2-B9C7-44B403DD438D}">
      <dgm:prSet/>
      <dgm:spPr/>
      <dgm:t>
        <a:bodyPr/>
        <a:lstStyle/>
        <a:p>
          <a:endParaRPr lang="es-CO"/>
        </a:p>
      </dgm:t>
    </dgm:pt>
    <dgm:pt modelId="{B894F89B-F51C-4413-8FA7-28EDAD49E622}" type="sibTrans" cxnId="{080B66F3-2293-4DB2-B9C7-44B403DD438D}">
      <dgm:prSet/>
      <dgm:spPr/>
      <dgm:t>
        <a:bodyPr/>
        <a:lstStyle/>
        <a:p>
          <a:endParaRPr lang="es-CO"/>
        </a:p>
      </dgm:t>
    </dgm:pt>
    <dgm:pt modelId="{5875F79D-132D-4DDA-BA91-12AEB15D7E64}">
      <dgm:prSet phldrT="[Texto]"/>
      <dgm:spPr/>
      <dgm:t>
        <a:bodyPr/>
        <a:lstStyle/>
        <a:p>
          <a:r>
            <a:rPr lang="es-MX" dirty="0"/>
            <a:t>Usabilidad</a:t>
          </a:r>
          <a:endParaRPr lang="es-CO" dirty="0"/>
        </a:p>
      </dgm:t>
    </dgm:pt>
    <dgm:pt modelId="{300DF04D-CD84-4107-934B-2175F1542CB0}" type="parTrans" cxnId="{6485099F-056F-4F02-8237-F05D797EDA0D}">
      <dgm:prSet/>
      <dgm:spPr/>
      <dgm:t>
        <a:bodyPr/>
        <a:lstStyle/>
        <a:p>
          <a:endParaRPr lang="es-CO"/>
        </a:p>
      </dgm:t>
    </dgm:pt>
    <dgm:pt modelId="{4BF1876D-8587-4D81-80CC-53503FBF0A0D}" type="sibTrans" cxnId="{6485099F-056F-4F02-8237-F05D797EDA0D}">
      <dgm:prSet/>
      <dgm:spPr/>
      <dgm:t>
        <a:bodyPr/>
        <a:lstStyle/>
        <a:p>
          <a:endParaRPr lang="es-CO"/>
        </a:p>
      </dgm:t>
    </dgm:pt>
    <dgm:pt modelId="{82148959-E248-42E2-954D-ADD8283788F8}">
      <dgm:prSet phldrT="[Texto]"/>
      <dgm:spPr/>
      <dgm:t>
        <a:bodyPr/>
        <a:lstStyle/>
        <a:p>
          <a:r>
            <a:rPr lang="es-MX" dirty="0"/>
            <a:t>Curva de aprend</a:t>
          </a:r>
          <a:endParaRPr lang="es-CO" dirty="0"/>
        </a:p>
      </dgm:t>
    </dgm:pt>
    <dgm:pt modelId="{F10F610F-E9BC-409D-B8E6-5565E0DF92FA}" type="parTrans" cxnId="{DFC7F4A2-C86D-4389-882C-F0C137F1D51E}">
      <dgm:prSet/>
      <dgm:spPr/>
      <dgm:t>
        <a:bodyPr/>
        <a:lstStyle/>
        <a:p>
          <a:endParaRPr lang="es-CO"/>
        </a:p>
      </dgm:t>
    </dgm:pt>
    <dgm:pt modelId="{721847CB-C190-457B-B881-A84C0F2AFFDD}" type="sibTrans" cxnId="{DFC7F4A2-C86D-4389-882C-F0C137F1D51E}">
      <dgm:prSet/>
      <dgm:spPr/>
      <dgm:t>
        <a:bodyPr/>
        <a:lstStyle/>
        <a:p>
          <a:endParaRPr lang="es-CO"/>
        </a:p>
      </dgm:t>
    </dgm:pt>
    <dgm:pt modelId="{9628E33E-A717-4701-8322-6619ABE916D4}">
      <dgm:prSet phldrT="[Texto]"/>
      <dgm:spPr/>
      <dgm:t>
        <a:bodyPr/>
        <a:lstStyle/>
        <a:p>
          <a:r>
            <a:rPr lang="es-MX" dirty="0"/>
            <a:t>Facilidad de uso</a:t>
          </a:r>
          <a:endParaRPr lang="es-CO" dirty="0"/>
        </a:p>
      </dgm:t>
    </dgm:pt>
    <dgm:pt modelId="{6699F070-05E3-4F01-8935-1698E08DA790}" type="parTrans" cxnId="{EE1916D2-1363-45B5-8DA7-DFAE5339BE0E}">
      <dgm:prSet/>
      <dgm:spPr/>
      <dgm:t>
        <a:bodyPr/>
        <a:lstStyle/>
        <a:p>
          <a:endParaRPr lang="es-CO"/>
        </a:p>
      </dgm:t>
    </dgm:pt>
    <dgm:pt modelId="{E5F5C096-7A71-4BB8-84D7-B96FBB7B9668}" type="sibTrans" cxnId="{EE1916D2-1363-45B5-8DA7-DFAE5339BE0E}">
      <dgm:prSet/>
      <dgm:spPr/>
      <dgm:t>
        <a:bodyPr/>
        <a:lstStyle/>
        <a:p>
          <a:endParaRPr lang="es-CO"/>
        </a:p>
      </dgm:t>
    </dgm:pt>
    <dgm:pt modelId="{F131A3AF-B755-4DA0-B884-24B051742F76}">
      <dgm:prSet phldrT="[Texto]"/>
      <dgm:spPr/>
      <dgm:t>
        <a:bodyPr/>
        <a:lstStyle/>
        <a:p>
          <a:r>
            <a:rPr lang="es-MX" dirty="0"/>
            <a:t>Interoperabilidad</a:t>
          </a:r>
          <a:endParaRPr lang="es-CO" dirty="0"/>
        </a:p>
      </dgm:t>
    </dgm:pt>
    <dgm:pt modelId="{13DBBE90-2CDD-488A-9E6E-BF78513E4064}" type="parTrans" cxnId="{12EF6F4F-0EC0-4B9A-8D2C-9BA7D837AFC2}">
      <dgm:prSet/>
      <dgm:spPr/>
      <dgm:t>
        <a:bodyPr/>
        <a:lstStyle/>
        <a:p>
          <a:endParaRPr lang="es-CO"/>
        </a:p>
      </dgm:t>
    </dgm:pt>
    <dgm:pt modelId="{F8F837E9-FCE1-4657-84DA-17326655A79B}" type="sibTrans" cxnId="{12EF6F4F-0EC0-4B9A-8D2C-9BA7D837AFC2}">
      <dgm:prSet/>
      <dgm:spPr/>
      <dgm:t>
        <a:bodyPr/>
        <a:lstStyle/>
        <a:p>
          <a:endParaRPr lang="es-CO"/>
        </a:p>
      </dgm:t>
    </dgm:pt>
    <dgm:pt modelId="{825EE102-1ECF-4F22-8710-AA7776C5DF2E}">
      <dgm:prSet phldrT="[Texto]"/>
      <dgm:spPr/>
      <dgm:t>
        <a:bodyPr/>
        <a:lstStyle/>
        <a:p>
          <a:r>
            <a:rPr lang="es-MX" dirty="0"/>
            <a:t>Seguridad</a:t>
          </a:r>
          <a:endParaRPr lang="es-CO" dirty="0"/>
        </a:p>
      </dgm:t>
    </dgm:pt>
    <dgm:pt modelId="{DF505D89-8FA7-4292-B6A4-F775A5E42CB9}" type="parTrans" cxnId="{3470895F-25A9-4252-AD91-4E90190E92B4}">
      <dgm:prSet/>
      <dgm:spPr/>
      <dgm:t>
        <a:bodyPr/>
        <a:lstStyle/>
        <a:p>
          <a:endParaRPr lang="es-CO"/>
        </a:p>
      </dgm:t>
    </dgm:pt>
    <dgm:pt modelId="{CBD9F3C7-C1CD-4054-89D6-ABD7CFE96440}" type="sibTrans" cxnId="{3470895F-25A9-4252-AD91-4E90190E92B4}">
      <dgm:prSet/>
      <dgm:spPr/>
      <dgm:t>
        <a:bodyPr/>
        <a:lstStyle/>
        <a:p>
          <a:endParaRPr lang="es-CO"/>
        </a:p>
      </dgm:t>
    </dgm:pt>
    <dgm:pt modelId="{1C353277-ED7F-419F-9273-BB233B7DCFA5}">
      <dgm:prSet phldrT="[Texto]"/>
      <dgm:spPr/>
      <dgm:t>
        <a:bodyPr/>
        <a:lstStyle/>
        <a:p>
          <a:r>
            <a:rPr lang="es-MX" dirty="0"/>
            <a:t>Tolerancia a fallo</a:t>
          </a:r>
          <a:endParaRPr lang="es-CO" dirty="0"/>
        </a:p>
      </dgm:t>
    </dgm:pt>
    <dgm:pt modelId="{C423F9CC-3BF5-45B9-95E1-08935242F646}" type="parTrans" cxnId="{CEF4A3F9-F220-4E14-9663-E645E853A439}">
      <dgm:prSet/>
      <dgm:spPr/>
      <dgm:t>
        <a:bodyPr/>
        <a:lstStyle/>
        <a:p>
          <a:endParaRPr lang="es-CO"/>
        </a:p>
      </dgm:t>
    </dgm:pt>
    <dgm:pt modelId="{892636BD-445B-4B5E-9D0F-8D9F61E16A64}" type="sibTrans" cxnId="{CEF4A3F9-F220-4E14-9663-E645E853A439}">
      <dgm:prSet/>
      <dgm:spPr/>
      <dgm:t>
        <a:bodyPr/>
        <a:lstStyle/>
        <a:p>
          <a:endParaRPr lang="es-CO"/>
        </a:p>
      </dgm:t>
    </dgm:pt>
    <dgm:pt modelId="{D90EEE91-2AF5-4EFB-BC32-CE02CF1C7079}">
      <dgm:prSet phldrT="[Texto]"/>
      <dgm:spPr/>
      <dgm:t>
        <a:bodyPr/>
        <a:lstStyle/>
        <a:p>
          <a:r>
            <a:rPr lang="es-MX" dirty="0"/>
            <a:t>Cap. Diagnostico</a:t>
          </a:r>
          <a:endParaRPr lang="es-CO" dirty="0"/>
        </a:p>
      </dgm:t>
    </dgm:pt>
    <dgm:pt modelId="{94C7AF1E-AFC0-4BBA-84C1-5F3BF607A025}" type="parTrans" cxnId="{65D352F9-FECD-4B30-831D-F39DDB18AF34}">
      <dgm:prSet/>
      <dgm:spPr/>
      <dgm:t>
        <a:bodyPr/>
        <a:lstStyle/>
        <a:p>
          <a:endParaRPr lang="es-CO"/>
        </a:p>
      </dgm:t>
    </dgm:pt>
    <dgm:pt modelId="{98D0ADFF-4DEE-46D8-BC27-EA34C159DDF0}" type="sibTrans" cxnId="{65D352F9-FECD-4B30-831D-F39DDB18AF34}">
      <dgm:prSet/>
      <dgm:spPr/>
      <dgm:t>
        <a:bodyPr/>
        <a:lstStyle/>
        <a:p>
          <a:endParaRPr lang="es-CO"/>
        </a:p>
      </dgm:t>
    </dgm:pt>
    <dgm:pt modelId="{41CEA14B-614A-4CFA-85A5-AF2508398C09}">
      <dgm:prSet phldrT="[Texto]"/>
      <dgm:spPr/>
      <dgm:t>
        <a:bodyPr/>
        <a:lstStyle/>
        <a:p>
          <a:r>
            <a:rPr lang="es-MX" dirty="0"/>
            <a:t>Satisfacción</a:t>
          </a:r>
          <a:endParaRPr lang="es-CO" dirty="0"/>
        </a:p>
      </dgm:t>
    </dgm:pt>
    <dgm:pt modelId="{2CF11C52-027E-4093-A744-47B6FA3AD48D}" type="parTrans" cxnId="{1DEC9322-CEC8-43D5-805D-562687902244}">
      <dgm:prSet/>
      <dgm:spPr/>
      <dgm:t>
        <a:bodyPr/>
        <a:lstStyle/>
        <a:p>
          <a:endParaRPr lang="es-CO"/>
        </a:p>
      </dgm:t>
    </dgm:pt>
    <dgm:pt modelId="{6A1956B3-AC62-44C1-9729-E9461119864A}" type="sibTrans" cxnId="{1DEC9322-CEC8-43D5-805D-562687902244}">
      <dgm:prSet/>
      <dgm:spPr/>
      <dgm:t>
        <a:bodyPr/>
        <a:lstStyle/>
        <a:p>
          <a:endParaRPr lang="es-CO"/>
        </a:p>
      </dgm:t>
    </dgm:pt>
    <dgm:pt modelId="{C2278D82-7188-49CA-8B82-731F350BFF89}">
      <dgm:prSet phldrT="[Texto]"/>
      <dgm:spPr/>
      <dgm:t>
        <a:bodyPr/>
        <a:lstStyle/>
        <a:p>
          <a:r>
            <a:rPr lang="es-MX" dirty="0"/>
            <a:t>Accesibilidad</a:t>
          </a:r>
          <a:endParaRPr lang="es-CO" dirty="0"/>
        </a:p>
      </dgm:t>
    </dgm:pt>
    <dgm:pt modelId="{8A6A6782-5A2D-49CF-B755-1B1316150E01}" type="parTrans" cxnId="{1E7A92FB-BEC3-4BE5-AF06-9431EB78EF93}">
      <dgm:prSet/>
      <dgm:spPr/>
      <dgm:t>
        <a:bodyPr/>
        <a:lstStyle/>
        <a:p>
          <a:endParaRPr lang="es-CO"/>
        </a:p>
      </dgm:t>
    </dgm:pt>
    <dgm:pt modelId="{AF43BFF9-2C74-4B45-A3CB-44F4D6CFF57C}" type="sibTrans" cxnId="{1E7A92FB-BEC3-4BE5-AF06-9431EB78EF93}">
      <dgm:prSet/>
      <dgm:spPr/>
      <dgm:t>
        <a:bodyPr/>
        <a:lstStyle/>
        <a:p>
          <a:endParaRPr lang="es-CO"/>
        </a:p>
      </dgm:t>
    </dgm:pt>
    <dgm:pt modelId="{5FC6672C-6460-4B9D-A19B-51BD82CF6057}" type="pres">
      <dgm:prSet presAssocID="{8DA496CC-C418-4BBF-9F84-1221205B81FD}" presName="theList" presStyleCnt="0">
        <dgm:presLayoutVars>
          <dgm:dir/>
          <dgm:animLvl val="lvl"/>
          <dgm:resizeHandles val="exact"/>
        </dgm:presLayoutVars>
      </dgm:prSet>
      <dgm:spPr/>
    </dgm:pt>
    <dgm:pt modelId="{7B5ED5D1-77D9-493E-86A9-2246CD062CBD}" type="pres">
      <dgm:prSet presAssocID="{A0192C55-F341-4BB8-B01D-BBE8D5FE8AB7}" presName="compNode" presStyleCnt="0"/>
      <dgm:spPr/>
    </dgm:pt>
    <dgm:pt modelId="{1AA04741-453D-42E6-B620-016055EC7794}" type="pres">
      <dgm:prSet presAssocID="{A0192C55-F341-4BB8-B01D-BBE8D5FE8AB7}" presName="noGeometry" presStyleCnt="0"/>
      <dgm:spPr/>
    </dgm:pt>
    <dgm:pt modelId="{A32F87B1-52F4-42B7-A1D8-68E95BFAD7FF}" type="pres">
      <dgm:prSet presAssocID="{A0192C55-F341-4BB8-B01D-BBE8D5FE8AB7}" presName="childTextVisible" presStyleLbl="bgAccFollowNode1" presStyleIdx="0" presStyleCnt="3">
        <dgm:presLayoutVars>
          <dgm:bulletEnabled val="1"/>
        </dgm:presLayoutVars>
      </dgm:prSet>
      <dgm:spPr/>
    </dgm:pt>
    <dgm:pt modelId="{821CC9F4-E6FD-482E-A236-558ED0C5775E}" type="pres">
      <dgm:prSet presAssocID="{A0192C55-F341-4BB8-B01D-BBE8D5FE8AB7}" presName="childTextHidden" presStyleLbl="bgAccFollowNode1" presStyleIdx="0" presStyleCnt="3"/>
      <dgm:spPr/>
    </dgm:pt>
    <dgm:pt modelId="{3FD61BB8-934A-4CBD-94FA-ED604784B6ED}" type="pres">
      <dgm:prSet presAssocID="{A0192C55-F341-4BB8-B01D-BBE8D5FE8AB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535977A-7615-4842-BB6D-007B19CD0E16}" type="pres">
      <dgm:prSet presAssocID="{A0192C55-F341-4BB8-B01D-BBE8D5FE8AB7}" presName="aSpace" presStyleCnt="0"/>
      <dgm:spPr/>
    </dgm:pt>
    <dgm:pt modelId="{67B95DB8-1ED4-4D3D-A484-5C3ACF7D2385}" type="pres">
      <dgm:prSet presAssocID="{63FBC1F2-5893-45E6-B6E3-8108556684E2}" presName="compNode" presStyleCnt="0"/>
      <dgm:spPr/>
    </dgm:pt>
    <dgm:pt modelId="{347F97DE-3D79-4C63-B09D-C84EBD3750EA}" type="pres">
      <dgm:prSet presAssocID="{63FBC1F2-5893-45E6-B6E3-8108556684E2}" presName="noGeometry" presStyleCnt="0"/>
      <dgm:spPr/>
    </dgm:pt>
    <dgm:pt modelId="{FD5FE3E4-3372-43A3-9E42-F9B84AE741B3}" type="pres">
      <dgm:prSet presAssocID="{63FBC1F2-5893-45E6-B6E3-8108556684E2}" presName="childTextVisible" presStyleLbl="bgAccFollowNode1" presStyleIdx="1" presStyleCnt="3">
        <dgm:presLayoutVars>
          <dgm:bulletEnabled val="1"/>
        </dgm:presLayoutVars>
      </dgm:prSet>
      <dgm:spPr/>
    </dgm:pt>
    <dgm:pt modelId="{33F8485A-33AC-4141-AFEF-194D5E93874D}" type="pres">
      <dgm:prSet presAssocID="{63FBC1F2-5893-45E6-B6E3-8108556684E2}" presName="childTextHidden" presStyleLbl="bgAccFollowNode1" presStyleIdx="1" presStyleCnt="3"/>
      <dgm:spPr/>
    </dgm:pt>
    <dgm:pt modelId="{CEB7269E-D623-4C18-BF58-69A7DEA007A8}" type="pres">
      <dgm:prSet presAssocID="{63FBC1F2-5893-45E6-B6E3-8108556684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8490079-559E-4457-B2F8-E74E52AB94C9}" type="pres">
      <dgm:prSet presAssocID="{63FBC1F2-5893-45E6-B6E3-8108556684E2}" presName="aSpace" presStyleCnt="0"/>
      <dgm:spPr/>
    </dgm:pt>
    <dgm:pt modelId="{2F2DF7BC-6536-4AAD-9684-26BEDDC384B7}" type="pres">
      <dgm:prSet presAssocID="{5875F79D-132D-4DDA-BA91-12AEB15D7E64}" presName="compNode" presStyleCnt="0"/>
      <dgm:spPr/>
    </dgm:pt>
    <dgm:pt modelId="{26E3A7A9-11BF-46A0-AD98-778F036CB08F}" type="pres">
      <dgm:prSet presAssocID="{5875F79D-132D-4DDA-BA91-12AEB15D7E64}" presName="noGeometry" presStyleCnt="0"/>
      <dgm:spPr/>
    </dgm:pt>
    <dgm:pt modelId="{FEDF872B-93B6-4EE4-8083-C13B56DE8CD4}" type="pres">
      <dgm:prSet presAssocID="{5875F79D-132D-4DDA-BA91-12AEB15D7E64}" presName="childTextVisible" presStyleLbl="bgAccFollowNode1" presStyleIdx="2" presStyleCnt="3">
        <dgm:presLayoutVars>
          <dgm:bulletEnabled val="1"/>
        </dgm:presLayoutVars>
      </dgm:prSet>
      <dgm:spPr/>
    </dgm:pt>
    <dgm:pt modelId="{639C1254-969B-4F66-923F-EFC8C2B5647B}" type="pres">
      <dgm:prSet presAssocID="{5875F79D-132D-4DDA-BA91-12AEB15D7E64}" presName="childTextHidden" presStyleLbl="bgAccFollowNode1" presStyleIdx="2" presStyleCnt="3"/>
      <dgm:spPr/>
    </dgm:pt>
    <dgm:pt modelId="{81A6D503-6996-406D-89BE-6BB952CD533B}" type="pres">
      <dgm:prSet presAssocID="{5875F79D-132D-4DDA-BA91-12AEB15D7E64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E0B9C16-9C39-424E-89F2-EC56F6804082}" type="presOf" srcId="{A0192C55-F341-4BB8-B01D-BBE8D5FE8AB7}" destId="{3FD61BB8-934A-4CBD-94FA-ED604784B6ED}" srcOrd="0" destOrd="0" presId="urn:microsoft.com/office/officeart/2005/8/layout/hProcess6"/>
    <dgm:cxn modelId="{FDFD5C17-CD5D-4643-9D8E-04AE01C2205E}" type="presOf" srcId="{9628E33E-A717-4701-8322-6619ABE916D4}" destId="{FEDF872B-93B6-4EE4-8083-C13B56DE8CD4}" srcOrd="0" destOrd="1" presId="urn:microsoft.com/office/officeart/2005/8/layout/hProcess6"/>
    <dgm:cxn modelId="{434FD518-37D7-4184-A865-F0E3A8F3A5C0}" type="presOf" srcId="{F131A3AF-B755-4DA0-B884-24B051742F76}" destId="{821CC9F4-E6FD-482E-A236-558ED0C5775E}" srcOrd="1" destOrd="2" presId="urn:microsoft.com/office/officeart/2005/8/layout/hProcess6"/>
    <dgm:cxn modelId="{AB22A819-79F8-4990-9856-28CD9FD68C21}" type="presOf" srcId="{F131A3AF-B755-4DA0-B884-24B051742F76}" destId="{A32F87B1-52F4-42B7-A1D8-68E95BFAD7FF}" srcOrd="0" destOrd="2" presId="urn:microsoft.com/office/officeart/2005/8/layout/hProcess6"/>
    <dgm:cxn modelId="{7379DA1F-34FA-48B9-BC50-5EED97D749E9}" srcId="{8DA496CC-C418-4BBF-9F84-1221205B81FD}" destId="{63FBC1F2-5893-45E6-B6E3-8108556684E2}" srcOrd="1" destOrd="0" parTransId="{F29EBF19-C90F-48D2-8313-A2EE9B6646E6}" sibTransId="{A2E6646A-675A-482A-916D-0E0ADAF8B2DE}"/>
    <dgm:cxn modelId="{F223F41F-12A0-4069-BD53-99F7AE891342}" srcId="{8DA496CC-C418-4BBF-9F84-1221205B81FD}" destId="{A0192C55-F341-4BB8-B01D-BBE8D5FE8AB7}" srcOrd="0" destOrd="0" parTransId="{8F40646B-9DE3-42BF-BD66-E93E0E610E5B}" sibTransId="{41A810B2-B4BC-4765-8D44-C499ECDE86DB}"/>
    <dgm:cxn modelId="{1DEC9322-CEC8-43D5-805D-562687902244}" srcId="{5875F79D-132D-4DDA-BA91-12AEB15D7E64}" destId="{41CEA14B-614A-4CFA-85A5-AF2508398C09}" srcOrd="2" destOrd="0" parTransId="{2CF11C52-027E-4093-A744-47B6FA3AD48D}" sibTransId="{6A1956B3-AC62-44C1-9729-E9461119864A}"/>
    <dgm:cxn modelId="{CAD57C23-19E9-48C2-8DB6-B6CE2804F6B5}" type="presOf" srcId="{D28D6E7C-9638-4CFD-A285-9B31969369F0}" destId="{A32F87B1-52F4-42B7-A1D8-68E95BFAD7FF}" srcOrd="0" destOrd="0" presId="urn:microsoft.com/office/officeart/2005/8/layout/hProcess6"/>
    <dgm:cxn modelId="{A1172628-5B30-4D18-9B81-9DAF024DCD09}" type="presOf" srcId="{82148959-E248-42E2-954D-ADD8283788F8}" destId="{639C1254-969B-4F66-923F-EFC8C2B5647B}" srcOrd="1" destOrd="0" presId="urn:microsoft.com/office/officeart/2005/8/layout/hProcess6"/>
    <dgm:cxn modelId="{27531132-05F3-4743-BC4C-4E15D3AFBA2D}" type="presOf" srcId="{82148959-E248-42E2-954D-ADD8283788F8}" destId="{FEDF872B-93B6-4EE4-8083-C13B56DE8CD4}" srcOrd="0" destOrd="0" presId="urn:microsoft.com/office/officeart/2005/8/layout/hProcess6"/>
    <dgm:cxn modelId="{865A8535-2B50-4FCD-9353-F77679CD81E4}" type="presOf" srcId="{97F6D0E1-A1E5-401A-B3BB-F792AB080D0A}" destId="{FD5FE3E4-3372-43A3-9E42-F9B84AE741B3}" srcOrd="0" destOrd="2" presId="urn:microsoft.com/office/officeart/2005/8/layout/hProcess6"/>
    <dgm:cxn modelId="{B72EEE3E-FA17-45F5-AA5B-7455CAC7F0F1}" type="presOf" srcId="{1C353277-ED7F-419F-9273-BB233B7DCFA5}" destId="{33F8485A-33AC-4141-AFEF-194D5E93874D}" srcOrd="1" destOrd="1" presId="urn:microsoft.com/office/officeart/2005/8/layout/hProcess6"/>
    <dgm:cxn modelId="{8581535E-702C-4A78-B110-7A7E4CDA462A}" type="presOf" srcId="{FB48A8DC-D66E-4F8E-9A10-912283918B2F}" destId="{821CC9F4-E6FD-482E-A236-558ED0C5775E}" srcOrd="1" destOrd="1" presId="urn:microsoft.com/office/officeart/2005/8/layout/hProcess6"/>
    <dgm:cxn modelId="{3470895F-25A9-4252-AD91-4E90190E92B4}" srcId="{A0192C55-F341-4BB8-B01D-BBE8D5FE8AB7}" destId="{825EE102-1ECF-4F22-8710-AA7776C5DF2E}" srcOrd="3" destOrd="0" parTransId="{DF505D89-8FA7-4292-B6A4-F775A5E42CB9}" sibTransId="{CBD9F3C7-C1CD-4054-89D6-ABD7CFE96440}"/>
    <dgm:cxn modelId="{7BA4F345-E2D6-43D6-8001-035D95CB5CC5}" type="presOf" srcId="{5875F79D-132D-4DDA-BA91-12AEB15D7E64}" destId="{81A6D503-6996-406D-89BE-6BB952CD533B}" srcOrd="0" destOrd="0" presId="urn:microsoft.com/office/officeart/2005/8/layout/hProcess6"/>
    <dgm:cxn modelId="{06C0024A-F416-4378-BE84-35E5F8D23C2C}" type="presOf" srcId="{D28D6E7C-9638-4CFD-A285-9B31969369F0}" destId="{821CC9F4-E6FD-482E-A236-558ED0C5775E}" srcOrd="1" destOrd="0" presId="urn:microsoft.com/office/officeart/2005/8/layout/hProcess6"/>
    <dgm:cxn modelId="{6CCF996B-2B18-4F4A-AC87-939020FAC7B5}" type="presOf" srcId="{41CEA14B-614A-4CFA-85A5-AF2508398C09}" destId="{639C1254-969B-4F66-923F-EFC8C2B5647B}" srcOrd="1" destOrd="2" presId="urn:microsoft.com/office/officeart/2005/8/layout/hProcess6"/>
    <dgm:cxn modelId="{00A02E4F-C425-483D-A05B-0EB2EBC59C51}" type="presOf" srcId="{D90EEE91-2AF5-4EFB-BC32-CE02CF1C7079}" destId="{FD5FE3E4-3372-43A3-9E42-F9B84AE741B3}" srcOrd="0" destOrd="3" presId="urn:microsoft.com/office/officeart/2005/8/layout/hProcess6"/>
    <dgm:cxn modelId="{12EF6F4F-0EC0-4B9A-8D2C-9BA7D837AFC2}" srcId="{A0192C55-F341-4BB8-B01D-BBE8D5FE8AB7}" destId="{F131A3AF-B755-4DA0-B884-24B051742F76}" srcOrd="2" destOrd="0" parTransId="{13DBBE90-2CDD-488A-9E6E-BF78513E4064}" sibTransId="{F8F837E9-FCE1-4657-84DA-17326655A79B}"/>
    <dgm:cxn modelId="{46450271-2F7C-46DD-A98E-8078487A7E30}" type="presOf" srcId="{8DA496CC-C418-4BBF-9F84-1221205B81FD}" destId="{5FC6672C-6460-4B9D-A19B-51BD82CF6057}" srcOrd="0" destOrd="0" presId="urn:microsoft.com/office/officeart/2005/8/layout/hProcess6"/>
    <dgm:cxn modelId="{8CA0B751-4F84-4EDC-A98E-44F4BD7011A0}" type="presOf" srcId="{97F6D0E1-A1E5-401A-B3BB-F792AB080D0A}" destId="{33F8485A-33AC-4141-AFEF-194D5E93874D}" srcOrd="1" destOrd="2" presId="urn:microsoft.com/office/officeart/2005/8/layout/hProcess6"/>
    <dgm:cxn modelId="{6485099F-056F-4F02-8237-F05D797EDA0D}" srcId="{8DA496CC-C418-4BBF-9F84-1221205B81FD}" destId="{5875F79D-132D-4DDA-BA91-12AEB15D7E64}" srcOrd="2" destOrd="0" parTransId="{300DF04D-CD84-4107-934B-2175F1542CB0}" sibTransId="{4BF1876D-8587-4D81-80CC-53503FBF0A0D}"/>
    <dgm:cxn modelId="{DFC7F4A2-C86D-4389-882C-F0C137F1D51E}" srcId="{5875F79D-132D-4DDA-BA91-12AEB15D7E64}" destId="{82148959-E248-42E2-954D-ADD8283788F8}" srcOrd="0" destOrd="0" parTransId="{F10F610F-E9BC-409D-B8E6-5565E0DF92FA}" sibTransId="{721847CB-C190-457B-B881-A84C0F2AFFDD}"/>
    <dgm:cxn modelId="{C46817BC-C0AE-4055-A003-9907328BF463}" type="presOf" srcId="{9628E33E-A717-4701-8322-6619ABE916D4}" destId="{639C1254-969B-4F66-923F-EFC8C2B5647B}" srcOrd="1" destOrd="1" presId="urn:microsoft.com/office/officeart/2005/8/layout/hProcess6"/>
    <dgm:cxn modelId="{D27DA0BD-E7C7-4E20-B6CA-EF43DE5CFDDC}" type="presOf" srcId="{825EE102-1ECF-4F22-8710-AA7776C5DF2E}" destId="{821CC9F4-E6FD-482E-A236-558ED0C5775E}" srcOrd="1" destOrd="3" presId="urn:microsoft.com/office/officeart/2005/8/layout/hProcess6"/>
    <dgm:cxn modelId="{D6D01BCD-11AC-47AE-B160-23731FBC2D3A}" srcId="{63FBC1F2-5893-45E6-B6E3-8108556684E2}" destId="{804384EA-16EB-48BD-BE51-A813FF59101E}" srcOrd="0" destOrd="0" parTransId="{646171C1-F34C-4C2D-ADF3-792CEE797EA3}" sibTransId="{EF23F6D6-85EF-4E80-8343-8186ADBBBE89}"/>
    <dgm:cxn modelId="{EE1916D2-1363-45B5-8DA7-DFAE5339BE0E}" srcId="{5875F79D-132D-4DDA-BA91-12AEB15D7E64}" destId="{9628E33E-A717-4701-8322-6619ABE916D4}" srcOrd="1" destOrd="0" parTransId="{6699F070-05E3-4F01-8935-1698E08DA790}" sibTransId="{E5F5C096-7A71-4BB8-84D7-B96FBB7B9668}"/>
    <dgm:cxn modelId="{C2BEDBD6-491E-48EC-838A-7CDA9EA28974}" srcId="{A0192C55-F341-4BB8-B01D-BBE8D5FE8AB7}" destId="{FB48A8DC-D66E-4F8E-9A10-912283918B2F}" srcOrd="1" destOrd="0" parTransId="{51FD6FBE-9A08-451C-8708-710E83F91E8A}" sibTransId="{E45A2BDD-4562-48F3-BBEB-44CB88A294DB}"/>
    <dgm:cxn modelId="{5EE310D9-BF21-4C81-AB96-0F861D99D708}" type="presOf" srcId="{825EE102-1ECF-4F22-8710-AA7776C5DF2E}" destId="{A32F87B1-52F4-42B7-A1D8-68E95BFAD7FF}" srcOrd="0" destOrd="3" presId="urn:microsoft.com/office/officeart/2005/8/layout/hProcess6"/>
    <dgm:cxn modelId="{F4AF2CDC-65DF-44BD-A65B-2FDF6FD311FB}" type="presOf" srcId="{C2278D82-7188-49CA-8B82-731F350BFF89}" destId="{FEDF872B-93B6-4EE4-8083-C13B56DE8CD4}" srcOrd="0" destOrd="3" presId="urn:microsoft.com/office/officeart/2005/8/layout/hProcess6"/>
    <dgm:cxn modelId="{9B4458DC-EB04-4D9D-B1CE-9EDEB023324C}" type="presOf" srcId="{FB48A8DC-D66E-4F8E-9A10-912283918B2F}" destId="{A32F87B1-52F4-42B7-A1D8-68E95BFAD7FF}" srcOrd="0" destOrd="1" presId="urn:microsoft.com/office/officeart/2005/8/layout/hProcess6"/>
    <dgm:cxn modelId="{F0617EDC-5BC8-485F-91D5-13B2BF06DB78}" type="presOf" srcId="{804384EA-16EB-48BD-BE51-A813FF59101E}" destId="{FD5FE3E4-3372-43A3-9E42-F9B84AE741B3}" srcOrd="0" destOrd="0" presId="urn:microsoft.com/office/officeart/2005/8/layout/hProcess6"/>
    <dgm:cxn modelId="{E3B830E5-54D2-4F18-940E-4291792312F2}" type="presOf" srcId="{D90EEE91-2AF5-4EFB-BC32-CE02CF1C7079}" destId="{33F8485A-33AC-4141-AFEF-194D5E93874D}" srcOrd="1" destOrd="3" presId="urn:microsoft.com/office/officeart/2005/8/layout/hProcess6"/>
    <dgm:cxn modelId="{BCCABEE6-8B2C-40AD-8B8B-D1FB77F1F45D}" type="presOf" srcId="{41CEA14B-614A-4CFA-85A5-AF2508398C09}" destId="{FEDF872B-93B6-4EE4-8083-C13B56DE8CD4}" srcOrd="0" destOrd="2" presId="urn:microsoft.com/office/officeart/2005/8/layout/hProcess6"/>
    <dgm:cxn modelId="{A1BB68F2-1E41-437D-A931-EA6BEF064866}" type="presOf" srcId="{804384EA-16EB-48BD-BE51-A813FF59101E}" destId="{33F8485A-33AC-4141-AFEF-194D5E93874D}" srcOrd="1" destOrd="0" presId="urn:microsoft.com/office/officeart/2005/8/layout/hProcess6"/>
    <dgm:cxn modelId="{1FD081F2-E55C-4032-A1B0-CCD234C5950F}" type="presOf" srcId="{1C353277-ED7F-419F-9273-BB233B7DCFA5}" destId="{FD5FE3E4-3372-43A3-9E42-F9B84AE741B3}" srcOrd="0" destOrd="1" presId="urn:microsoft.com/office/officeart/2005/8/layout/hProcess6"/>
    <dgm:cxn modelId="{080B66F3-2293-4DB2-B9C7-44B403DD438D}" srcId="{63FBC1F2-5893-45E6-B6E3-8108556684E2}" destId="{97F6D0E1-A1E5-401A-B3BB-F792AB080D0A}" srcOrd="2" destOrd="0" parTransId="{439FDA10-9EF7-48D2-B64E-63E3D027010E}" sibTransId="{B894F89B-F51C-4413-8FA7-28EDAD49E622}"/>
    <dgm:cxn modelId="{7DDC4CF4-D0A8-4D80-8FBB-7DB5952E97A9}" srcId="{A0192C55-F341-4BB8-B01D-BBE8D5FE8AB7}" destId="{D28D6E7C-9638-4CFD-A285-9B31969369F0}" srcOrd="0" destOrd="0" parTransId="{658EB987-59FF-4EE1-94A4-91B8F7F8B6A3}" sibTransId="{62492416-AD8C-4E1F-A488-B7629C164DC7}"/>
    <dgm:cxn modelId="{65D352F9-FECD-4B30-831D-F39DDB18AF34}" srcId="{63FBC1F2-5893-45E6-B6E3-8108556684E2}" destId="{D90EEE91-2AF5-4EFB-BC32-CE02CF1C7079}" srcOrd="3" destOrd="0" parTransId="{94C7AF1E-AFC0-4BBA-84C1-5F3BF607A025}" sibTransId="{98D0ADFF-4DEE-46D8-BC27-EA34C159DDF0}"/>
    <dgm:cxn modelId="{CEF4A3F9-F220-4E14-9663-E645E853A439}" srcId="{63FBC1F2-5893-45E6-B6E3-8108556684E2}" destId="{1C353277-ED7F-419F-9273-BB233B7DCFA5}" srcOrd="1" destOrd="0" parTransId="{C423F9CC-3BF5-45B9-95E1-08935242F646}" sibTransId="{892636BD-445B-4B5E-9D0F-8D9F61E16A64}"/>
    <dgm:cxn modelId="{1E7A92FB-BEC3-4BE5-AF06-9431EB78EF93}" srcId="{5875F79D-132D-4DDA-BA91-12AEB15D7E64}" destId="{C2278D82-7188-49CA-8B82-731F350BFF89}" srcOrd="3" destOrd="0" parTransId="{8A6A6782-5A2D-49CF-B755-1B1316150E01}" sibTransId="{AF43BFF9-2C74-4B45-A3CB-44F4D6CFF57C}"/>
    <dgm:cxn modelId="{A951E4FB-DC14-4E35-A389-BD82F6F3F24B}" type="presOf" srcId="{63FBC1F2-5893-45E6-B6E3-8108556684E2}" destId="{CEB7269E-D623-4C18-BF58-69A7DEA007A8}" srcOrd="0" destOrd="0" presId="urn:microsoft.com/office/officeart/2005/8/layout/hProcess6"/>
    <dgm:cxn modelId="{0AE0FAFF-A1BE-4328-A483-2EFE4AEE650E}" type="presOf" srcId="{C2278D82-7188-49CA-8B82-731F350BFF89}" destId="{639C1254-969B-4F66-923F-EFC8C2B5647B}" srcOrd="1" destOrd="3" presId="urn:microsoft.com/office/officeart/2005/8/layout/hProcess6"/>
    <dgm:cxn modelId="{BB3598D8-1E1C-4AD9-9139-50B5B1516B5B}" type="presParOf" srcId="{5FC6672C-6460-4B9D-A19B-51BD82CF6057}" destId="{7B5ED5D1-77D9-493E-86A9-2246CD062CBD}" srcOrd="0" destOrd="0" presId="urn:microsoft.com/office/officeart/2005/8/layout/hProcess6"/>
    <dgm:cxn modelId="{93A5BE3A-0F9E-4716-926D-CB386A52276C}" type="presParOf" srcId="{7B5ED5D1-77D9-493E-86A9-2246CD062CBD}" destId="{1AA04741-453D-42E6-B620-016055EC7794}" srcOrd="0" destOrd="0" presId="urn:microsoft.com/office/officeart/2005/8/layout/hProcess6"/>
    <dgm:cxn modelId="{B028FCE9-3BD7-4656-958D-349A480DB30F}" type="presParOf" srcId="{7B5ED5D1-77D9-493E-86A9-2246CD062CBD}" destId="{A32F87B1-52F4-42B7-A1D8-68E95BFAD7FF}" srcOrd="1" destOrd="0" presId="urn:microsoft.com/office/officeart/2005/8/layout/hProcess6"/>
    <dgm:cxn modelId="{602125D0-B6E7-499D-B6E8-23880709E6E5}" type="presParOf" srcId="{7B5ED5D1-77D9-493E-86A9-2246CD062CBD}" destId="{821CC9F4-E6FD-482E-A236-558ED0C5775E}" srcOrd="2" destOrd="0" presId="urn:microsoft.com/office/officeart/2005/8/layout/hProcess6"/>
    <dgm:cxn modelId="{F1773857-7F5C-4011-BB92-AED1D47EEB29}" type="presParOf" srcId="{7B5ED5D1-77D9-493E-86A9-2246CD062CBD}" destId="{3FD61BB8-934A-4CBD-94FA-ED604784B6ED}" srcOrd="3" destOrd="0" presId="urn:microsoft.com/office/officeart/2005/8/layout/hProcess6"/>
    <dgm:cxn modelId="{819E3825-C5C1-4FAF-889B-E95AECDEE1A4}" type="presParOf" srcId="{5FC6672C-6460-4B9D-A19B-51BD82CF6057}" destId="{A535977A-7615-4842-BB6D-007B19CD0E16}" srcOrd="1" destOrd="0" presId="urn:microsoft.com/office/officeart/2005/8/layout/hProcess6"/>
    <dgm:cxn modelId="{CDFD27B0-B1F6-40F8-939E-08DD690C5DE2}" type="presParOf" srcId="{5FC6672C-6460-4B9D-A19B-51BD82CF6057}" destId="{67B95DB8-1ED4-4D3D-A484-5C3ACF7D2385}" srcOrd="2" destOrd="0" presId="urn:microsoft.com/office/officeart/2005/8/layout/hProcess6"/>
    <dgm:cxn modelId="{3F1DE98D-98CF-46C6-B2A3-1A869E57D315}" type="presParOf" srcId="{67B95DB8-1ED4-4D3D-A484-5C3ACF7D2385}" destId="{347F97DE-3D79-4C63-B09D-C84EBD3750EA}" srcOrd="0" destOrd="0" presId="urn:microsoft.com/office/officeart/2005/8/layout/hProcess6"/>
    <dgm:cxn modelId="{0453ABA0-E21E-453C-9FFF-9D8569669D34}" type="presParOf" srcId="{67B95DB8-1ED4-4D3D-A484-5C3ACF7D2385}" destId="{FD5FE3E4-3372-43A3-9E42-F9B84AE741B3}" srcOrd="1" destOrd="0" presId="urn:microsoft.com/office/officeart/2005/8/layout/hProcess6"/>
    <dgm:cxn modelId="{247F66DE-0837-48E0-B943-5D8CAE09274F}" type="presParOf" srcId="{67B95DB8-1ED4-4D3D-A484-5C3ACF7D2385}" destId="{33F8485A-33AC-4141-AFEF-194D5E93874D}" srcOrd="2" destOrd="0" presId="urn:microsoft.com/office/officeart/2005/8/layout/hProcess6"/>
    <dgm:cxn modelId="{3B15F97C-2C0E-407B-A907-BA003B5BF554}" type="presParOf" srcId="{67B95DB8-1ED4-4D3D-A484-5C3ACF7D2385}" destId="{CEB7269E-D623-4C18-BF58-69A7DEA007A8}" srcOrd="3" destOrd="0" presId="urn:microsoft.com/office/officeart/2005/8/layout/hProcess6"/>
    <dgm:cxn modelId="{1B937F7D-44CC-48DF-BA16-D1BAAB7603C5}" type="presParOf" srcId="{5FC6672C-6460-4B9D-A19B-51BD82CF6057}" destId="{88490079-559E-4457-B2F8-E74E52AB94C9}" srcOrd="3" destOrd="0" presId="urn:microsoft.com/office/officeart/2005/8/layout/hProcess6"/>
    <dgm:cxn modelId="{B88943CB-C67A-41DE-A12B-9B8E63EFBE9B}" type="presParOf" srcId="{5FC6672C-6460-4B9D-A19B-51BD82CF6057}" destId="{2F2DF7BC-6536-4AAD-9684-26BEDDC384B7}" srcOrd="4" destOrd="0" presId="urn:microsoft.com/office/officeart/2005/8/layout/hProcess6"/>
    <dgm:cxn modelId="{8317C5DF-0A31-4FA6-ACDD-F5C594184155}" type="presParOf" srcId="{2F2DF7BC-6536-4AAD-9684-26BEDDC384B7}" destId="{26E3A7A9-11BF-46A0-AD98-778F036CB08F}" srcOrd="0" destOrd="0" presId="urn:microsoft.com/office/officeart/2005/8/layout/hProcess6"/>
    <dgm:cxn modelId="{4B621BBD-5E78-4472-B878-A78CBD693132}" type="presParOf" srcId="{2F2DF7BC-6536-4AAD-9684-26BEDDC384B7}" destId="{FEDF872B-93B6-4EE4-8083-C13B56DE8CD4}" srcOrd="1" destOrd="0" presId="urn:microsoft.com/office/officeart/2005/8/layout/hProcess6"/>
    <dgm:cxn modelId="{7774B8DE-CC11-49B3-AA88-469911E83F57}" type="presParOf" srcId="{2F2DF7BC-6536-4AAD-9684-26BEDDC384B7}" destId="{639C1254-969B-4F66-923F-EFC8C2B5647B}" srcOrd="2" destOrd="0" presId="urn:microsoft.com/office/officeart/2005/8/layout/hProcess6"/>
    <dgm:cxn modelId="{E403CFB6-2A96-4734-9674-2DFC89522CB6}" type="presParOf" srcId="{2F2DF7BC-6536-4AAD-9684-26BEDDC384B7}" destId="{81A6D503-6996-406D-89BE-6BB952CD533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A496CC-C418-4BBF-9F84-1221205B81FD}" type="doc">
      <dgm:prSet loTypeId="urn:microsoft.com/office/officeart/2005/8/layout/hProcess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A0192C55-F341-4BB8-B01D-BBE8D5FE8AB7}">
      <dgm:prSet phldrT="[Texto]"/>
      <dgm:spPr/>
      <dgm:t>
        <a:bodyPr/>
        <a:lstStyle/>
        <a:p>
          <a:r>
            <a:rPr lang="es-MX" dirty="0"/>
            <a:t>Eficiencia</a:t>
          </a:r>
          <a:endParaRPr lang="es-CO" dirty="0"/>
        </a:p>
      </dgm:t>
    </dgm:pt>
    <dgm:pt modelId="{8F40646B-9DE3-42BF-BD66-E93E0E610E5B}" type="parTrans" cxnId="{F223F41F-12A0-4069-BD53-99F7AE891342}">
      <dgm:prSet/>
      <dgm:spPr/>
      <dgm:t>
        <a:bodyPr/>
        <a:lstStyle/>
        <a:p>
          <a:endParaRPr lang="es-CO"/>
        </a:p>
      </dgm:t>
    </dgm:pt>
    <dgm:pt modelId="{41A810B2-B4BC-4765-8D44-C499ECDE86DB}" type="sibTrans" cxnId="{F223F41F-12A0-4069-BD53-99F7AE891342}">
      <dgm:prSet/>
      <dgm:spPr/>
      <dgm:t>
        <a:bodyPr/>
        <a:lstStyle/>
        <a:p>
          <a:endParaRPr lang="es-CO"/>
        </a:p>
      </dgm:t>
    </dgm:pt>
    <dgm:pt modelId="{D28D6E7C-9638-4CFD-A285-9B31969369F0}">
      <dgm:prSet phldrT="[Texto]"/>
      <dgm:spPr/>
      <dgm:t>
        <a:bodyPr/>
        <a:lstStyle/>
        <a:p>
          <a:r>
            <a:rPr lang="es-MX" dirty="0"/>
            <a:t>Rendimiento</a:t>
          </a:r>
          <a:endParaRPr lang="es-CO" dirty="0"/>
        </a:p>
      </dgm:t>
    </dgm:pt>
    <dgm:pt modelId="{658EB987-59FF-4EE1-94A4-91B8F7F8B6A3}" type="parTrans" cxnId="{7DDC4CF4-D0A8-4D80-8FBB-7DB5952E97A9}">
      <dgm:prSet/>
      <dgm:spPr/>
      <dgm:t>
        <a:bodyPr/>
        <a:lstStyle/>
        <a:p>
          <a:endParaRPr lang="es-CO"/>
        </a:p>
      </dgm:t>
    </dgm:pt>
    <dgm:pt modelId="{62492416-AD8C-4E1F-A488-B7629C164DC7}" type="sibTrans" cxnId="{7DDC4CF4-D0A8-4D80-8FBB-7DB5952E97A9}">
      <dgm:prSet/>
      <dgm:spPr/>
      <dgm:t>
        <a:bodyPr/>
        <a:lstStyle/>
        <a:p>
          <a:endParaRPr lang="es-CO"/>
        </a:p>
      </dgm:t>
    </dgm:pt>
    <dgm:pt modelId="{FB48A8DC-D66E-4F8E-9A10-912283918B2F}">
      <dgm:prSet phldrT="[Texto]"/>
      <dgm:spPr/>
      <dgm:t>
        <a:bodyPr/>
        <a:lstStyle/>
        <a:p>
          <a:r>
            <a:rPr lang="es-MX" dirty="0"/>
            <a:t>Uso de recurs</a:t>
          </a:r>
          <a:endParaRPr lang="es-CO" dirty="0"/>
        </a:p>
      </dgm:t>
    </dgm:pt>
    <dgm:pt modelId="{51FD6FBE-9A08-451C-8708-710E83F91E8A}" type="parTrans" cxnId="{C2BEDBD6-491E-48EC-838A-7CDA9EA28974}">
      <dgm:prSet/>
      <dgm:spPr/>
      <dgm:t>
        <a:bodyPr/>
        <a:lstStyle/>
        <a:p>
          <a:endParaRPr lang="es-CO"/>
        </a:p>
      </dgm:t>
    </dgm:pt>
    <dgm:pt modelId="{E45A2BDD-4562-48F3-BBEB-44CB88A294DB}" type="sibTrans" cxnId="{C2BEDBD6-491E-48EC-838A-7CDA9EA28974}">
      <dgm:prSet/>
      <dgm:spPr/>
      <dgm:t>
        <a:bodyPr/>
        <a:lstStyle/>
        <a:p>
          <a:endParaRPr lang="es-CO"/>
        </a:p>
      </dgm:t>
    </dgm:pt>
    <dgm:pt modelId="{63FBC1F2-5893-45E6-B6E3-8108556684E2}">
      <dgm:prSet phldrT="[Texto]"/>
      <dgm:spPr/>
      <dgm:t>
        <a:bodyPr/>
        <a:lstStyle/>
        <a:p>
          <a:r>
            <a:rPr lang="es-MX" dirty="0"/>
            <a:t>Mantenibilidad</a:t>
          </a:r>
          <a:endParaRPr lang="es-CO" dirty="0"/>
        </a:p>
      </dgm:t>
    </dgm:pt>
    <dgm:pt modelId="{F29EBF19-C90F-48D2-8313-A2EE9B6646E6}" type="parTrans" cxnId="{7379DA1F-34FA-48B9-BC50-5EED97D749E9}">
      <dgm:prSet/>
      <dgm:spPr/>
      <dgm:t>
        <a:bodyPr/>
        <a:lstStyle/>
        <a:p>
          <a:endParaRPr lang="es-CO"/>
        </a:p>
      </dgm:t>
    </dgm:pt>
    <dgm:pt modelId="{A2E6646A-675A-482A-916D-0E0ADAF8B2DE}" type="sibTrans" cxnId="{7379DA1F-34FA-48B9-BC50-5EED97D749E9}">
      <dgm:prSet/>
      <dgm:spPr/>
      <dgm:t>
        <a:bodyPr/>
        <a:lstStyle/>
        <a:p>
          <a:endParaRPr lang="es-CO"/>
        </a:p>
      </dgm:t>
    </dgm:pt>
    <dgm:pt modelId="{804384EA-16EB-48BD-BE51-A813FF59101E}">
      <dgm:prSet phldrT="[Texto]"/>
      <dgm:spPr/>
      <dgm:t>
        <a:bodyPr/>
        <a:lstStyle/>
        <a:p>
          <a:r>
            <a:rPr lang="es-MX" dirty="0"/>
            <a:t>Modularidad</a:t>
          </a:r>
          <a:endParaRPr lang="es-CO" dirty="0"/>
        </a:p>
      </dgm:t>
    </dgm:pt>
    <dgm:pt modelId="{646171C1-F34C-4C2D-ADF3-792CEE797EA3}" type="parTrans" cxnId="{D6D01BCD-11AC-47AE-B160-23731FBC2D3A}">
      <dgm:prSet/>
      <dgm:spPr/>
      <dgm:t>
        <a:bodyPr/>
        <a:lstStyle/>
        <a:p>
          <a:endParaRPr lang="es-CO"/>
        </a:p>
      </dgm:t>
    </dgm:pt>
    <dgm:pt modelId="{EF23F6D6-85EF-4E80-8343-8186ADBBBE89}" type="sibTrans" cxnId="{D6D01BCD-11AC-47AE-B160-23731FBC2D3A}">
      <dgm:prSet/>
      <dgm:spPr/>
      <dgm:t>
        <a:bodyPr/>
        <a:lstStyle/>
        <a:p>
          <a:endParaRPr lang="es-CO"/>
        </a:p>
      </dgm:t>
    </dgm:pt>
    <dgm:pt modelId="{5875F79D-132D-4DDA-BA91-12AEB15D7E64}">
      <dgm:prSet phldrT="[Texto]"/>
      <dgm:spPr/>
      <dgm:t>
        <a:bodyPr/>
        <a:lstStyle/>
        <a:p>
          <a:r>
            <a:rPr lang="es-MX" dirty="0"/>
            <a:t>Portabilidad</a:t>
          </a:r>
          <a:endParaRPr lang="es-CO" dirty="0"/>
        </a:p>
      </dgm:t>
    </dgm:pt>
    <dgm:pt modelId="{300DF04D-CD84-4107-934B-2175F1542CB0}" type="parTrans" cxnId="{6485099F-056F-4F02-8237-F05D797EDA0D}">
      <dgm:prSet/>
      <dgm:spPr/>
      <dgm:t>
        <a:bodyPr/>
        <a:lstStyle/>
        <a:p>
          <a:endParaRPr lang="es-CO"/>
        </a:p>
      </dgm:t>
    </dgm:pt>
    <dgm:pt modelId="{4BF1876D-8587-4D81-80CC-53503FBF0A0D}" type="sibTrans" cxnId="{6485099F-056F-4F02-8237-F05D797EDA0D}">
      <dgm:prSet/>
      <dgm:spPr/>
      <dgm:t>
        <a:bodyPr/>
        <a:lstStyle/>
        <a:p>
          <a:endParaRPr lang="es-CO"/>
        </a:p>
      </dgm:t>
    </dgm:pt>
    <dgm:pt modelId="{82148959-E248-42E2-954D-ADD8283788F8}">
      <dgm:prSet phldrT="[Texto]"/>
      <dgm:spPr/>
      <dgm:t>
        <a:bodyPr/>
        <a:lstStyle/>
        <a:p>
          <a:r>
            <a:rPr lang="es-MX" dirty="0"/>
            <a:t>Adaptabilidad</a:t>
          </a:r>
          <a:endParaRPr lang="es-CO" dirty="0"/>
        </a:p>
      </dgm:t>
    </dgm:pt>
    <dgm:pt modelId="{F10F610F-E9BC-409D-B8E6-5565E0DF92FA}" type="parTrans" cxnId="{DFC7F4A2-C86D-4389-882C-F0C137F1D51E}">
      <dgm:prSet/>
      <dgm:spPr/>
      <dgm:t>
        <a:bodyPr/>
        <a:lstStyle/>
        <a:p>
          <a:endParaRPr lang="es-CO"/>
        </a:p>
      </dgm:t>
    </dgm:pt>
    <dgm:pt modelId="{721847CB-C190-457B-B881-A84C0F2AFFDD}" type="sibTrans" cxnId="{DFC7F4A2-C86D-4389-882C-F0C137F1D51E}">
      <dgm:prSet/>
      <dgm:spPr/>
      <dgm:t>
        <a:bodyPr/>
        <a:lstStyle/>
        <a:p>
          <a:endParaRPr lang="es-CO"/>
        </a:p>
      </dgm:t>
    </dgm:pt>
    <dgm:pt modelId="{F131A3AF-B755-4DA0-B884-24B051742F76}">
      <dgm:prSet phldrT="[Texto]"/>
      <dgm:spPr/>
      <dgm:t>
        <a:bodyPr/>
        <a:lstStyle/>
        <a:p>
          <a:r>
            <a:rPr lang="es-MX" dirty="0"/>
            <a:t>Extensibilidad</a:t>
          </a:r>
          <a:endParaRPr lang="es-CO" dirty="0"/>
        </a:p>
      </dgm:t>
    </dgm:pt>
    <dgm:pt modelId="{13DBBE90-2CDD-488A-9E6E-BF78513E4064}" type="parTrans" cxnId="{12EF6F4F-0EC0-4B9A-8D2C-9BA7D837AFC2}">
      <dgm:prSet/>
      <dgm:spPr/>
      <dgm:t>
        <a:bodyPr/>
        <a:lstStyle/>
        <a:p>
          <a:endParaRPr lang="es-CO"/>
        </a:p>
      </dgm:t>
    </dgm:pt>
    <dgm:pt modelId="{F8F837E9-FCE1-4657-84DA-17326655A79B}" type="sibTrans" cxnId="{12EF6F4F-0EC0-4B9A-8D2C-9BA7D837AFC2}">
      <dgm:prSet/>
      <dgm:spPr/>
      <dgm:t>
        <a:bodyPr/>
        <a:lstStyle/>
        <a:p>
          <a:endParaRPr lang="es-CO"/>
        </a:p>
      </dgm:t>
    </dgm:pt>
    <dgm:pt modelId="{97F6D0E1-A1E5-401A-B3BB-F792AB080D0A}">
      <dgm:prSet phldrT="[Texto]"/>
      <dgm:spPr/>
      <dgm:t>
        <a:bodyPr/>
        <a:lstStyle/>
        <a:p>
          <a:r>
            <a:rPr lang="es-MX" dirty="0"/>
            <a:t>F. Análisis</a:t>
          </a:r>
          <a:endParaRPr lang="es-CO" dirty="0"/>
        </a:p>
      </dgm:t>
    </dgm:pt>
    <dgm:pt modelId="{B894F89B-F51C-4413-8FA7-28EDAD49E622}" type="sibTrans" cxnId="{080B66F3-2293-4DB2-B9C7-44B403DD438D}">
      <dgm:prSet/>
      <dgm:spPr/>
      <dgm:t>
        <a:bodyPr/>
        <a:lstStyle/>
        <a:p>
          <a:endParaRPr lang="es-CO"/>
        </a:p>
      </dgm:t>
    </dgm:pt>
    <dgm:pt modelId="{439FDA10-9EF7-48D2-B64E-63E3D027010E}" type="parTrans" cxnId="{080B66F3-2293-4DB2-B9C7-44B403DD438D}">
      <dgm:prSet/>
      <dgm:spPr/>
      <dgm:t>
        <a:bodyPr/>
        <a:lstStyle/>
        <a:p>
          <a:endParaRPr lang="es-CO"/>
        </a:p>
      </dgm:t>
    </dgm:pt>
    <dgm:pt modelId="{D90EEE91-2AF5-4EFB-BC32-CE02CF1C7079}">
      <dgm:prSet phldrT="[Texto]"/>
      <dgm:spPr/>
      <dgm:t>
        <a:bodyPr/>
        <a:lstStyle/>
        <a:p>
          <a:r>
            <a:rPr lang="es-MX" dirty="0"/>
            <a:t>F. pruebas</a:t>
          </a:r>
          <a:endParaRPr lang="es-CO" dirty="0"/>
        </a:p>
      </dgm:t>
    </dgm:pt>
    <dgm:pt modelId="{98D0ADFF-4DEE-46D8-BC27-EA34C159DDF0}" type="sibTrans" cxnId="{65D352F9-FECD-4B30-831D-F39DDB18AF34}">
      <dgm:prSet/>
      <dgm:spPr/>
      <dgm:t>
        <a:bodyPr/>
        <a:lstStyle/>
        <a:p>
          <a:endParaRPr lang="es-CO"/>
        </a:p>
      </dgm:t>
    </dgm:pt>
    <dgm:pt modelId="{94C7AF1E-AFC0-4BBA-84C1-5F3BF607A025}" type="parTrans" cxnId="{65D352F9-FECD-4B30-831D-F39DDB18AF34}">
      <dgm:prSet/>
      <dgm:spPr/>
      <dgm:t>
        <a:bodyPr/>
        <a:lstStyle/>
        <a:p>
          <a:endParaRPr lang="es-CO"/>
        </a:p>
      </dgm:t>
    </dgm:pt>
    <dgm:pt modelId="{0EE50E1C-B4B8-4D02-B236-9F6061EC95C1}">
      <dgm:prSet phldrT="[Texto]"/>
      <dgm:spPr/>
      <dgm:t>
        <a:bodyPr/>
        <a:lstStyle/>
        <a:p>
          <a:r>
            <a:rPr lang="es-MX" dirty="0"/>
            <a:t>F. Actualizacio</a:t>
          </a:r>
          <a:endParaRPr lang="es-CO" dirty="0"/>
        </a:p>
      </dgm:t>
    </dgm:pt>
    <dgm:pt modelId="{74306D07-3AE0-4EAC-8BEC-C365DE85F7F6}" type="parTrans" cxnId="{185B2D68-1973-4D80-9AC6-977B7B32C56C}">
      <dgm:prSet/>
      <dgm:spPr/>
      <dgm:t>
        <a:bodyPr/>
        <a:lstStyle/>
        <a:p>
          <a:endParaRPr lang="es-CO"/>
        </a:p>
      </dgm:t>
    </dgm:pt>
    <dgm:pt modelId="{0ED0778B-0C0C-4779-B66A-AE515904DA42}" type="sibTrans" cxnId="{185B2D68-1973-4D80-9AC6-977B7B32C56C}">
      <dgm:prSet/>
      <dgm:spPr/>
      <dgm:t>
        <a:bodyPr/>
        <a:lstStyle/>
        <a:p>
          <a:endParaRPr lang="es-CO"/>
        </a:p>
      </dgm:t>
    </dgm:pt>
    <dgm:pt modelId="{9628E33E-A717-4701-8322-6619ABE916D4}">
      <dgm:prSet phldrT="[Texto]"/>
      <dgm:spPr/>
      <dgm:t>
        <a:bodyPr/>
        <a:lstStyle/>
        <a:p>
          <a:r>
            <a:rPr lang="es-MX" dirty="0"/>
            <a:t>Instalación</a:t>
          </a:r>
          <a:endParaRPr lang="es-CO" dirty="0"/>
        </a:p>
      </dgm:t>
    </dgm:pt>
    <dgm:pt modelId="{E5F5C096-7A71-4BB8-84D7-B96FBB7B9668}" type="sibTrans" cxnId="{EE1916D2-1363-45B5-8DA7-DFAE5339BE0E}">
      <dgm:prSet/>
      <dgm:spPr/>
      <dgm:t>
        <a:bodyPr/>
        <a:lstStyle/>
        <a:p>
          <a:endParaRPr lang="es-CO"/>
        </a:p>
      </dgm:t>
    </dgm:pt>
    <dgm:pt modelId="{6699F070-05E3-4F01-8935-1698E08DA790}" type="parTrans" cxnId="{EE1916D2-1363-45B5-8DA7-DFAE5339BE0E}">
      <dgm:prSet/>
      <dgm:spPr/>
      <dgm:t>
        <a:bodyPr/>
        <a:lstStyle/>
        <a:p>
          <a:endParaRPr lang="es-CO"/>
        </a:p>
      </dgm:t>
    </dgm:pt>
    <dgm:pt modelId="{41CEA14B-614A-4CFA-85A5-AF2508398C09}">
      <dgm:prSet phldrT="[Texto]"/>
      <dgm:spPr/>
      <dgm:t>
        <a:bodyPr/>
        <a:lstStyle/>
        <a:p>
          <a:r>
            <a:rPr lang="es-MX" dirty="0"/>
            <a:t>Coexistencia</a:t>
          </a:r>
          <a:endParaRPr lang="es-CO" dirty="0"/>
        </a:p>
      </dgm:t>
    </dgm:pt>
    <dgm:pt modelId="{6A1956B3-AC62-44C1-9729-E9461119864A}" type="sibTrans" cxnId="{1DEC9322-CEC8-43D5-805D-562687902244}">
      <dgm:prSet/>
      <dgm:spPr/>
      <dgm:t>
        <a:bodyPr/>
        <a:lstStyle/>
        <a:p>
          <a:endParaRPr lang="es-CO"/>
        </a:p>
      </dgm:t>
    </dgm:pt>
    <dgm:pt modelId="{2CF11C52-027E-4093-A744-47B6FA3AD48D}" type="parTrans" cxnId="{1DEC9322-CEC8-43D5-805D-562687902244}">
      <dgm:prSet/>
      <dgm:spPr/>
      <dgm:t>
        <a:bodyPr/>
        <a:lstStyle/>
        <a:p>
          <a:endParaRPr lang="es-CO"/>
        </a:p>
      </dgm:t>
    </dgm:pt>
    <dgm:pt modelId="{C2278D82-7188-49CA-8B82-731F350BFF89}">
      <dgm:prSet phldrT="[Texto]"/>
      <dgm:spPr/>
      <dgm:t>
        <a:bodyPr/>
        <a:lstStyle/>
        <a:p>
          <a:r>
            <a:rPr lang="es-MX" dirty="0"/>
            <a:t>Reusabilidad</a:t>
          </a:r>
          <a:endParaRPr lang="es-CO" dirty="0"/>
        </a:p>
      </dgm:t>
    </dgm:pt>
    <dgm:pt modelId="{AF43BFF9-2C74-4B45-A3CB-44F4D6CFF57C}" type="sibTrans" cxnId="{1E7A92FB-BEC3-4BE5-AF06-9431EB78EF93}">
      <dgm:prSet/>
      <dgm:spPr/>
      <dgm:t>
        <a:bodyPr/>
        <a:lstStyle/>
        <a:p>
          <a:endParaRPr lang="es-CO"/>
        </a:p>
      </dgm:t>
    </dgm:pt>
    <dgm:pt modelId="{8A6A6782-5A2D-49CF-B755-1B1316150E01}" type="parTrans" cxnId="{1E7A92FB-BEC3-4BE5-AF06-9431EB78EF93}">
      <dgm:prSet/>
      <dgm:spPr/>
      <dgm:t>
        <a:bodyPr/>
        <a:lstStyle/>
        <a:p>
          <a:endParaRPr lang="es-CO"/>
        </a:p>
      </dgm:t>
    </dgm:pt>
    <dgm:pt modelId="{5FC6672C-6460-4B9D-A19B-51BD82CF6057}" type="pres">
      <dgm:prSet presAssocID="{8DA496CC-C418-4BBF-9F84-1221205B81FD}" presName="theList" presStyleCnt="0">
        <dgm:presLayoutVars>
          <dgm:dir/>
          <dgm:animLvl val="lvl"/>
          <dgm:resizeHandles val="exact"/>
        </dgm:presLayoutVars>
      </dgm:prSet>
      <dgm:spPr/>
    </dgm:pt>
    <dgm:pt modelId="{7B5ED5D1-77D9-493E-86A9-2246CD062CBD}" type="pres">
      <dgm:prSet presAssocID="{A0192C55-F341-4BB8-B01D-BBE8D5FE8AB7}" presName="compNode" presStyleCnt="0"/>
      <dgm:spPr/>
    </dgm:pt>
    <dgm:pt modelId="{1AA04741-453D-42E6-B620-016055EC7794}" type="pres">
      <dgm:prSet presAssocID="{A0192C55-F341-4BB8-B01D-BBE8D5FE8AB7}" presName="noGeometry" presStyleCnt="0"/>
      <dgm:spPr/>
    </dgm:pt>
    <dgm:pt modelId="{A32F87B1-52F4-42B7-A1D8-68E95BFAD7FF}" type="pres">
      <dgm:prSet presAssocID="{A0192C55-F341-4BB8-B01D-BBE8D5FE8AB7}" presName="childTextVisible" presStyleLbl="bgAccFollowNode1" presStyleIdx="0" presStyleCnt="3">
        <dgm:presLayoutVars>
          <dgm:bulletEnabled val="1"/>
        </dgm:presLayoutVars>
      </dgm:prSet>
      <dgm:spPr/>
    </dgm:pt>
    <dgm:pt modelId="{821CC9F4-E6FD-482E-A236-558ED0C5775E}" type="pres">
      <dgm:prSet presAssocID="{A0192C55-F341-4BB8-B01D-BBE8D5FE8AB7}" presName="childTextHidden" presStyleLbl="bgAccFollowNode1" presStyleIdx="0" presStyleCnt="3"/>
      <dgm:spPr/>
    </dgm:pt>
    <dgm:pt modelId="{3FD61BB8-934A-4CBD-94FA-ED604784B6ED}" type="pres">
      <dgm:prSet presAssocID="{A0192C55-F341-4BB8-B01D-BBE8D5FE8AB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535977A-7615-4842-BB6D-007B19CD0E16}" type="pres">
      <dgm:prSet presAssocID="{A0192C55-F341-4BB8-B01D-BBE8D5FE8AB7}" presName="aSpace" presStyleCnt="0"/>
      <dgm:spPr/>
    </dgm:pt>
    <dgm:pt modelId="{67B95DB8-1ED4-4D3D-A484-5C3ACF7D2385}" type="pres">
      <dgm:prSet presAssocID="{63FBC1F2-5893-45E6-B6E3-8108556684E2}" presName="compNode" presStyleCnt="0"/>
      <dgm:spPr/>
    </dgm:pt>
    <dgm:pt modelId="{347F97DE-3D79-4C63-B09D-C84EBD3750EA}" type="pres">
      <dgm:prSet presAssocID="{63FBC1F2-5893-45E6-B6E3-8108556684E2}" presName="noGeometry" presStyleCnt="0"/>
      <dgm:spPr/>
    </dgm:pt>
    <dgm:pt modelId="{FD5FE3E4-3372-43A3-9E42-F9B84AE741B3}" type="pres">
      <dgm:prSet presAssocID="{63FBC1F2-5893-45E6-B6E3-8108556684E2}" presName="childTextVisible" presStyleLbl="bgAccFollowNode1" presStyleIdx="1" presStyleCnt="3">
        <dgm:presLayoutVars>
          <dgm:bulletEnabled val="1"/>
        </dgm:presLayoutVars>
      </dgm:prSet>
      <dgm:spPr/>
    </dgm:pt>
    <dgm:pt modelId="{33F8485A-33AC-4141-AFEF-194D5E93874D}" type="pres">
      <dgm:prSet presAssocID="{63FBC1F2-5893-45E6-B6E3-8108556684E2}" presName="childTextHidden" presStyleLbl="bgAccFollowNode1" presStyleIdx="1" presStyleCnt="3"/>
      <dgm:spPr/>
    </dgm:pt>
    <dgm:pt modelId="{CEB7269E-D623-4C18-BF58-69A7DEA007A8}" type="pres">
      <dgm:prSet presAssocID="{63FBC1F2-5893-45E6-B6E3-8108556684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8490079-559E-4457-B2F8-E74E52AB94C9}" type="pres">
      <dgm:prSet presAssocID="{63FBC1F2-5893-45E6-B6E3-8108556684E2}" presName="aSpace" presStyleCnt="0"/>
      <dgm:spPr/>
    </dgm:pt>
    <dgm:pt modelId="{2F2DF7BC-6536-4AAD-9684-26BEDDC384B7}" type="pres">
      <dgm:prSet presAssocID="{5875F79D-132D-4DDA-BA91-12AEB15D7E64}" presName="compNode" presStyleCnt="0"/>
      <dgm:spPr/>
    </dgm:pt>
    <dgm:pt modelId="{26E3A7A9-11BF-46A0-AD98-778F036CB08F}" type="pres">
      <dgm:prSet presAssocID="{5875F79D-132D-4DDA-BA91-12AEB15D7E64}" presName="noGeometry" presStyleCnt="0"/>
      <dgm:spPr/>
    </dgm:pt>
    <dgm:pt modelId="{FEDF872B-93B6-4EE4-8083-C13B56DE8CD4}" type="pres">
      <dgm:prSet presAssocID="{5875F79D-132D-4DDA-BA91-12AEB15D7E64}" presName="childTextVisible" presStyleLbl="bgAccFollowNode1" presStyleIdx="2" presStyleCnt="3">
        <dgm:presLayoutVars>
          <dgm:bulletEnabled val="1"/>
        </dgm:presLayoutVars>
      </dgm:prSet>
      <dgm:spPr/>
    </dgm:pt>
    <dgm:pt modelId="{639C1254-969B-4F66-923F-EFC8C2B5647B}" type="pres">
      <dgm:prSet presAssocID="{5875F79D-132D-4DDA-BA91-12AEB15D7E64}" presName="childTextHidden" presStyleLbl="bgAccFollowNode1" presStyleIdx="2" presStyleCnt="3"/>
      <dgm:spPr/>
    </dgm:pt>
    <dgm:pt modelId="{81A6D503-6996-406D-89BE-6BB952CD533B}" type="pres">
      <dgm:prSet presAssocID="{5875F79D-132D-4DDA-BA91-12AEB15D7E64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E0B9C16-9C39-424E-89F2-EC56F6804082}" type="presOf" srcId="{A0192C55-F341-4BB8-B01D-BBE8D5FE8AB7}" destId="{3FD61BB8-934A-4CBD-94FA-ED604784B6ED}" srcOrd="0" destOrd="0" presId="urn:microsoft.com/office/officeart/2005/8/layout/hProcess6"/>
    <dgm:cxn modelId="{FDFD5C17-CD5D-4643-9D8E-04AE01C2205E}" type="presOf" srcId="{9628E33E-A717-4701-8322-6619ABE916D4}" destId="{FEDF872B-93B6-4EE4-8083-C13B56DE8CD4}" srcOrd="0" destOrd="1" presId="urn:microsoft.com/office/officeart/2005/8/layout/hProcess6"/>
    <dgm:cxn modelId="{434FD518-37D7-4184-A865-F0E3A8F3A5C0}" type="presOf" srcId="{F131A3AF-B755-4DA0-B884-24B051742F76}" destId="{821CC9F4-E6FD-482E-A236-558ED0C5775E}" srcOrd="1" destOrd="2" presId="urn:microsoft.com/office/officeart/2005/8/layout/hProcess6"/>
    <dgm:cxn modelId="{AB22A819-79F8-4990-9856-28CD9FD68C21}" type="presOf" srcId="{F131A3AF-B755-4DA0-B884-24B051742F76}" destId="{A32F87B1-52F4-42B7-A1D8-68E95BFAD7FF}" srcOrd="0" destOrd="2" presId="urn:microsoft.com/office/officeart/2005/8/layout/hProcess6"/>
    <dgm:cxn modelId="{7379DA1F-34FA-48B9-BC50-5EED97D749E9}" srcId="{8DA496CC-C418-4BBF-9F84-1221205B81FD}" destId="{63FBC1F2-5893-45E6-B6E3-8108556684E2}" srcOrd="1" destOrd="0" parTransId="{F29EBF19-C90F-48D2-8313-A2EE9B6646E6}" sibTransId="{A2E6646A-675A-482A-916D-0E0ADAF8B2DE}"/>
    <dgm:cxn modelId="{F223F41F-12A0-4069-BD53-99F7AE891342}" srcId="{8DA496CC-C418-4BBF-9F84-1221205B81FD}" destId="{A0192C55-F341-4BB8-B01D-BBE8D5FE8AB7}" srcOrd="0" destOrd="0" parTransId="{8F40646B-9DE3-42BF-BD66-E93E0E610E5B}" sibTransId="{41A810B2-B4BC-4765-8D44-C499ECDE86DB}"/>
    <dgm:cxn modelId="{1DEC9322-CEC8-43D5-805D-562687902244}" srcId="{5875F79D-132D-4DDA-BA91-12AEB15D7E64}" destId="{41CEA14B-614A-4CFA-85A5-AF2508398C09}" srcOrd="2" destOrd="0" parTransId="{2CF11C52-027E-4093-A744-47B6FA3AD48D}" sibTransId="{6A1956B3-AC62-44C1-9729-E9461119864A}"/>
    <dgm:cxn modelId="{CAD57C23-19E9-48C2-8DB6-B6CE2804F6B5}" type="presOf" srcId="{D28D6E7C-9638-4CFD-A285-9B31969369F0}" destId="{A32F87B1-52F4-42B7-A1D8-68E95BFAD7FF}" srcOrd="0" destOrd="0" presId="urn:microsoft.com/office/officeart/2005/8/layout/hProcess6"/>
    <dgm:cxn modelId="{A1172628-5B30-4D18-9B81-9DAF024DCD09}" type="presOf" srcId="{82148959-E248-42E2-954D-ADD8283788F8}" destId="{639C1254-969B-4F66-923F-EFC8C2B5647B}" srcOrd="1" destOrd="0" presId="urn:microsoft.com/office/officeart/2005/8/layout/hProcess6"/>
    <dgm:cxn modelId="{27531132-05F3-4743-BC4C-4E15D3AFBA2D}" type="presOf" srcId="{82148959-E248-42E2-954D-ADD8283788F8}" destId="{FEDF872B-93B6-4EE4-8083-C13B56DE8CD4}" srcOrd="0" destOrd="0" presId="urn:microsoft.com/office/officeart/2005/8/layout/hProcess6"/>
    <dgm:cxn modelId="{865A8535-2B50-4FCD-9353-F77679CD81E4}" type="presOf" srcId="{97F6D0E1-A1E5-401A-B3BB-F792AB080D0A}" destId="{FD5FE3E4-3372-43A3-9E42-F9B84AE741B3}" srcOrd="0" destOrd="2" presId="urn:microsoft.com/office/officeart/2005/8/layout/hProcess6"/>
    <dgm:cxn modelId="{8581535E-702C-4A78-B110-7A7E4CDA462A}" type="presOf" srcId="{FB48A8DC-D66E-4F8E-9A10-912283918B2F}" destId="{821CC9F4-E6FD-482E-A236-558ED0C5775E}" srcOrd="1" destOrd="1" presId="urn:microsoft.com/office/officeart/2005/8/layout/hProcess6"/>
    <dgm:cxn modelId="{7BA4F345-E2D6-43D6-8001-035D95CB5CC5}" type="presOf" srcId="{5875F79D-132D-4DDA-BA91-12AEB15D7E64}" destId="{81A6D503-6996-406D-89BE-6BB952CD533B}" srcOrd="0" destOrd="0" presId="urn:microsoft.com/office/officeart/2005/8/layout/hProcess6"/>
    <dgm:cxn modelId="{185B2D68-1973-4D80-9AC6-977B7B32C56C}" srcId="{63FBC1F2-5893-45E6-B6E3-8108556684E2}" destId="{0EE50E1C-B4B8-4D02-B236-9F6061EC95C1}" srcOrd="1" destOrd="0" parTransId="{74306D07-3AE0-4EAC-8BEC-C365DE85F7F6}" sibTransId="{0ED0778B-0C0C-4779-B66A-AE515904DA42}"/>
    <dgm:cxn modelId="{06C0024A-F416-4378-BE84-35E5F8D23C2C}" type="presOf" srcId="{D28D6E7C-9638-4CFD-A285-9B31969369F0}" destId="{821CC9F4-E6FD-482E-A236-558ED0C5775E}" srcOrd="1" destOrd="0" presId="urn:microsoft.com/office/officeart/2005/8/layout/hProcess6"/>
    <dgm:cxn modelId="{6CCF996B-2B18-4F4A-AC87-939020FAC7B5}" type="presOf" srcId="{41CEA14B-614A-4CFA-85A5-AF2508398C09}" destId="{639C1254-969B-4F66-923F-EFC8C2B5647B}" srcOrd="1" destOrd="2" presId="urn:microsoft.com/office/officeart/2005/8/layout/hProcess6"/>
    <dgm:cxn modelId="{00A02E4F-C425-483D-A05B-0EB2EBC59C51}" type="presOf" srcId="{D90EEE91-2AF5-4EFB-BC32-CE02CF1C7079}" destId="{FD5FE3E4-3372-43A3-9E42-F9B84AE741B3}" srcOrd="0" destOrd="3" presId="urn:microsoft.com/office/officeart/2005/8/layout/hProcess6"/>
    <dgm:cxn modelId="{12EF6F4F-0EC0-4B9A-8D2C-9BA7D837AFC2}" srcId="{A0192C55-F341-4BB8-B01D-BBE8D5FE8AB7}" destId="{F131A3AF-B755-4DA0-B884-24B051742F76}" srcOrd="2" destOrd="0" parTransId="{13DBBE90-2CDD-488A-9E6E-BF78513E4064}" sibTransId="{F8F837E9-FCE1-4657-84DA-17326655A79B}"/>
    <dgm:cxn modelId="{46450271-2F7C-46DD-A98E-8078487A7E30}" type="presOf" srcId="{8DA496CC-C418-4BBF-9F84-1221205B81FD}" destId="{5FC6672C-6460-4B9D-A19B-51BD82CF6057}" srcOrd="0" destOrd="0" presId="urn:microsoft.com/office/officeart/2005/8/layout/hProcess6"/>
    <dgm:cxn modelId="{8CA0B751-4F84-4EDC-A98E-44F4BD7011A0}" type="presOf" srcId="{97F6D0E1-A1E5-401A-B3BB-F792AB080D0A}" destId="{33F8485A-33AC-4141-AFEF-194D5E93874D}" srcOrd="1" destOrd="2" presId="urn:microsoft.com/office/officeart/2005/8/layout/hProcess6"/>
    <dgm:cxn modelId="{F0297B90-6A76-4E98-ABAD-ED1C0832CA71}" type="presOf" srcId="{0EE50E1C-B4B8-4D02-B236-9F6061EC95C1}" destId="{33F8485A-33AC-4141-AFEF-194D5E93874D}" srcOrd="1" destOrd="1" presId="urn:microsoft.com/office/officeart/2005/8/layout/hProcess6"/>
    <dgm:cxn modelId="{6485099F-056F-4F02-8237-F05D797EDA0D}" srcId="{8DA496CC-C418-4BBF-9F84-1221205B81FD}" destId="{5875F79D-132D-4DDA-BA91-12AEB15D7E64}" srcOrd="2" destOrd="0" parTransId="{300DF04D-CD84-4107-934B-2175F1542CB0}" sibTransId="{4BF1876D-8587-4D81-80CC-53503FBF0A0D}"/>
    <dgm:cxn modelId="{DFC7F4A2-C86D-4389-882C-F0C137F1D51E}" srcId="{5875F79D-132D-4DDA-BA91-12AEB15D7E64}" destId="{82148959-E248-42E2-954D-ADD8283788F8}" srcOrd="0" destOrd="0" parTransId="{F10F610F-E9BC-409D-B8E6-5565E0DF92FA}" sibTransId="{721847CB-C190-457B-B881-A84C0F2AFFDD}"/>
    <dgm:cxn modelId="{C46817BC-C0AE-4055-A003-9907328BF463}" type="presOf" srcId="{9628E33E-A717-4701-8322-6619ABE916D4}" destId="{639C1254-969B-4F66-923F-EFC8C2B5647B}" srcOrd="1" destOrd="1" presId="urn:microsoft.com/office/officeart/2005/8/layout/hProcess6"/>
    <dgm:cxn modelId="{D6D01BCD-11AC-47AE-B160-23731FBC2D3A}" srcId="{63FBC1F2-5893-45E6-B6E3-8108556684E2}" destId="{804384EA-16EB-48BD-BE51-A813FF59101E}" srcOrd="0" destOrd="0" parTransId="{646171C1-F34C-4C2D-ADF3-792CEE797EA3}" sibTransId="{EF23F6D6-85EF-4E80-8343-8186ADBBBE89}"/>
    <dgm:cxn modelId="{EE1916D2-1363-45B5-8DA7-DFAE5339BE0E}" srcId="{5875F79D-132D-4DDA-BA91-12AEB15D7E64}" destId="{9628E33E-A717-4701-8322-6619ABE916D4}" srcOrd="1" destOrd="0" parTransId="{6699F070-05E3-4F01-8935-1698E08DA790}" sibTransId="{E5F5C096-7A71-4BB8-84D7-B96FBB7B9668}"/>
    <dgm:cxn modelId="{C2BEDBD6-491E-48EC-838A-7CDA9EA28974}" srcId="{A0192C55-F341-4BB8-B01D-BBE8D5FE8AB7}" destId="{FB48A8DC-D66E-4F8E-9A10-912283918B2F}" srcOrd="1" destOrd="0" parTransId="{51FD6FBE-9A08-451C-8708-710E83F91E8A}" sibTransId="{E45A2BDD-4562-48F3-BBEB-44CB88A294DB}"/>
    <dgm:cxn modelId="{FBFEECD6-F291-4D35-865E-0A221F43A47D}" type="presOf" srcId="{0EE50E1C-B4B8-4D02-B236-9F6061EC95C1}" destId="{FD5FE3E4-3372-43A3-9E42-F9B84AE741B3}" srcOrd="0" destOrd="1" presId="urn:microsoft.com/office/officeart/2005/8/layout/hProcess6"/>
    <dgm:cxn modelId="{F4AF2CDC-65DF-44BD-A65B-2FDF6FD311FB}" type="presOf" srcId="{C2278D82-7188-49CA-8B82-731F350BFF89}" destId="{FEDF872B-93B6-4EE4-8083-C13B56DE8CD4}" srcOrd="0" destOrd="3" presId="urn:microsoft.com/office/officeart/2005/8/layout/hProcess6"/>
    <dgm:cxn modelId="{9B4458DC-EB04-4D9D-B1CE-9EDEB023324C}" type="presOf" srcId="{FB48A8DC-D66E-4F8E-9A10-912283918B2F}" destId="{A32F87B1-52F4-42B7-A1D8-68E95BFAD7FF}" srcOrd="0" destOrd="1" presId="urn:microsoft.com/office/officeart/2005/8/layout/hProcess6"/>
    <dgm:cxn modelId="{F0617EDC-5BC8-485F-91D5-13B2BF06DB78}" type="presOf" srcId="{804384EA-16EB-48BD-BE51-A813FF59101E}" destId="{FD5FE3E4-3372-43A3-9E42-F9B84AE741B3}" srcOrd="0" destOrd="0" presId="urn:microsoft.com/office/officeart/2005/8/layout/hProcess6"/>
    <dgm:cxn modelId="{E3B830E5-54D2-4F18-940E-4291792312F2}" type="presOf" srcId="{D90EEE91-2AF5-4EFB-BC32-CE02CF1C7079}" destId="{33F8485A-33AC-4141-AFEF-194D5E93874D}" srcOrd="1" destOrd="3" presId="urn:microsoft.com/office/officeart/2005/8/layout/hProcess6"/>
    <dgm:cxn modelId="{BCCABEE6-8B2C-40AD-8B8B-D1FB77F1F45D}" type="presOf" srcId="{41CEA14B-614A-4CFA-85A5-AF2508398C09}" destId="{FEDF872B-93B6-4EE4-8083-C13B56DE8CD4}" srcOrd="0" destOrd="2" presId="urn:microsoft.com/office/officeart/2005/8/layout/hProcess6"/>
    <dgm:cxn modelId="{A1BB68F2-1E41-437D-A931-EA6BEF064866}" type="presOf" srcId="{804384EA-16EB-48BD-BE51-A813FF59101E}" destId="{33F8485A-33AC-4141-AFEF-194D5E93874D}" srcOrd="1" destOrd="0" presId="urn:microsoft.com/office/officeart/2005/8/layout/hProcess6"/>
    <dgm:cxn modelId="{080B66F3-2293-4DB2-B9C7-44B403DD438D}" srcId="{63FBC1F2-5893-45E6-B6E3-8108556684E2}" destId="{97F6D0E1-A1E5-401A-B3BB-F792AB080D0A}" srcOrd="2" destOrd="0" parTransId="{439FDA10-9EF7-48D2-B64E-63E3D027010E}" sibTransId="{B894F89B-F51C-4413-8FA7-28EDAD49E622}"/>
    <dgm:cxn modelId="{7DDC4CF4-D0A8-4D80-8FBB-7DB5952E97A9}" srcId="{A0192C55-F341-4BB8-B01D-BBE8D5FE8AB7}" destId="{D28D6E7C-9638-4CFD-A285-9B31969369F0}" srcOrd="0" destOrd="0" parTransId="{658EB987-59FF-4EE1-94A4-91B8F7F8B6A3}" sibTransId="{62492416-AD8C-4E1F-A488-B7629C164DC7}"/>
    <dgm:cxn modelId="{65D352F9-FECD-4B30-831D-F39DDB18AF34}" srcId="{63FBC1F2-5893-45E6-B6E3-8108556684E2}" destId="{D90EEE91-2AF5-4EFB-BC32-CE02CF1C7079}" srcOrd="3" destOrd="0" parTransId="{94C7AF1E-AFC0-4BBA-84C1-5F3BF607A025}" sibTransId="{98D0ADFF-4DEE-46D8-BC27-EA34C159DDF0}"/>
    <dgm:cxn modelId="{1E7A92FB-BEC3-4BE5-AF06-9431EB78EF93}" srcId="{5875F79D-132D-4DDA-BA91-12AEB15D7E64}" destId="{C2278D82-7188-49CA-8B82-731F350BFF89}" srcOrd="3" destOrd="0" parTransId="{8A6A6782-5A2D-49CF-B755-1B1316150E01}" sibTransId="{AF43BFF9-2C74-4B45-A3CB-44F4D6CFF57C}"/>
    <dgm:cxn modelId="{A951E4FB-DC14-4E35-A389-BD82F6F3F24B}" type="presOf" srcId="{63FBC1F2-5893-45E6-B6E3-8108556684E2}" destId="{CEB7269E-D623-4C18-BF58-69A7DEA007A8}" srcOrd="0" destOrd="0" presId="urn:microsoft.com/office/officeart/2005/8/layout/hProcess6"/>
    <dgm:cxn modelId="{0AE0FAFF-A1BE-4328-A483-2EFE4AEE650E}" type="presOf" srcId="{C2278D82-7188-49CA-8B82-731F350BFF89}" destId="{639C1254-969B-4F66-923F-EFC8C2B5647B}" srcOrd="1" destOrd="3" presId="urn:microsoft.com/office/officeart/2005/8/layout/hProcess6"/>
    <dgm:cxn modelId="{BB3598D8-1E1C-4AD9-9139-50B5B1516B5B}" type="presParOf" srcId="{5FC6672C-6460-4B9D-A19B-51BD82CF6057}" destId="{7B5ED5D1-77D9-493E-86A9-2246CD062CBD}" srcOrd="0" destOrd="0" presId="urn:microsoft.com/office/officeart/2005/8/layout/hProcess6"/>
    <dgm:cxn modelId="{93A5BE3A-0F9E-4716-926D-CB386A52276C}" type="presParOf" srcId="{7B5ED5D1-77D9-493E-86A9-2246CD062CBD}" destId="{1AA04741-453D-42E6-B620-016055EC7794}" srcOrd="0" destOrd="0" presId="urn:microsoft.com/office/officeart/2005/8/layout/hProcess6"/>
    <dgm:cxn modelId="{B028FCE9-3BD7-4656-958D-349A480DB30F}" type="presParOf" srcId="{7B5ED5D1-77D9-493E-86A9-2246CD062CBD}" destId="{A32F87B1-52F4-42B7-A1D8-68E95BFAD7FF}" srcOrd="1" destOrd="0" presId="urn:microsoft.com/office/officeart/2005/8/layout/hProcess6"/>
    <dgm:cxn modelId="{602125D0-B6E7-499D-B6E8-23880709E6E5}" type="presParOf" srcId="{7B5ED5D1-77D9-493E-86A9-2246CD062CBD}" destId="{821CC9F4-E6FD-482E-A236-558ED0C5775E}" srcOrd="2" destOrd="0" presId="urn:microsoft.com/office/officeart/2005/8/layout/hProcess6"/>
    <dgm:cxn modelId="{F1773857-7F5C-4011-BB92-AED1D47EEB29}" type="presParOf" srcId="{7B5ED5D1-77D9-493E-86A9-2246CD062CBD}" destId="{3FD61BB8-934A-4CBD-94FA-ED604784B6ED}" srcOrd="3" destOrd="0" presId="urn:microsoft.com/office/officeart/2005/8/layout/hProcess6"/>
    <dgm:cxn modelId="{819E3825-C5C1-4FAF-889B-E95AECDEE1A4}" type="presParOf" srcId="{5FC6672C-6460-4B9D-A19B-51BD82CF6057}" destId="{A535977A-7615-4842-BB6D-007B19CD0E16}" srcOrd="1" destOrd="0" presId="urn:microsoft.com/office/officeart/2005/8/layout/hProcess6"/>
    <dgm:cxn modelId="{CDFD27B0-B1F6-40F8-939E-08DD690C5DE2}" type="presParOf" srcId="{5FC6672C-6460-4B9D-A19B-51BD82CF6057}" destId="{67B95DB8-1ED4-4D3D-A484-5C3ACF7D2385}" srcOrd="2" destOrd="0" presId="urn:microsoft.com/office/officeart/2005/8/layout/hProcess6"/>
    <dgm:cxn modelId="{3F1DE98D-98CF-46C6-B2A3-1A869E57D315}" type="presParOf" srcId="{67B95DB8-1ED4-4D3D-A484-5C3ACF7D2385}" destId="{347F97DE-3D79-4C63-B09D-C84EBD3750EA}" srcOrd="0" destOrd="0" presId="urn:microsoft.com/office/officeart/2005/8/layout/hProcess6"/>
    <dgm:cxn modelId="{0453ABA0-E21E-453C-9FFF-9D8569669D34}" type="presParOf" srcId="{67B95DB8-1ED4-4D3D-A484-5C3ACF7D2385}" destId="{FD5FE3E4-3372-43A3-9E42-F9B84AE741B3}" srcOrd="1" destOrd="0" presId="urn:microsoft.com/office/officeart/2005/8/layout/hProcess6"/>
    <dgm:cxn modelId="{247F66DE-0837-48E0-B943-5D8CAE09274F}" type="presParOf" srcId="{67B95DB8-1ED4-4D3D-A484-5C3ACF7D2385}" destId="{33F8485A-33AC-4141-AFEF-194D5E93874D}" srcOrd="2" destOrd="0" presId="urn:microsoft.com/office/officeart/2005/8/layout/hProcess6"/>
    <dgm:cxn modelId="{3B15F97C-2C0E-407B-A907-BA003B5BF554}" type="presParOf" srcId="{67B95DB8-1ED4-4D3D-A484-5C3ACF7D2385}" destId="{CEB7269E-D623-4C18-BF58-69A7DEA007A8}" srcOrd="3" destOrd="0" presId="urn:microsoft.com/office/officeart/2005/8/layout/hProcess6"/>
    <dgm:cxn modelId="{1B937F7D-44CC-48DF-BA16-D1BAAB7603C5}" type="presParOf" srcId="{5FC6672C-6460-4B9D-A19B-51BD82CF6057}" destId="{88490079-559E-4457-B2F8-E74E52AB94C9}" srcOrd="3" destOrd="0" presId="urn:microsoft.com/office/officeart/2005/8/layout/hProcess6"/>
    <dgm:cxn modelId="{B88943CB-C67A-41DE-A12B-9B8E63EFBE9B}" type="presParOf" srcId="{5FC6672C-6460-4B9D-A19B-51BD82CF6057}" destId="{2F2DF7BC-6536-4AAD-9684-26BEDDC384B7}" srcOrd="4" destOrd="0" presId="urn:microsoft.com/office/officeart/2005/8/layout/hProcess6"/>
    <dgm:cxn modelId="{8317C5DF-0A31-4FA6-ACDD-F5C594184155}" type="presParOf" srcId="{2F2DF7BC-6536-4AAD-9684-26BEDDC384B7}" destId="{26E3A7A9-11BF-46A0-AD98-778F036CB08F}" srcOrd="0" destOrd="0" presId="urn:microsoft.com/office/officeart/2005/8/layout/hProcess6"/>
    <dgm:cxn modelId="{4B621BBD-5E78-4472-B878-A78CBD693132}" type="presParOf" srcId="{2F2DF7BC-6536-4AAD-9684-26BEDDC384B7}" destId="{FEDF872B-93B6-4EE4-8083-C13B56DE8CD4}" srcOrd="1" destOrd="0" presId="urn:microsoft.com/office/officeart/2005/8/layout/hProcess6"/>
    <dgm:cxn modelId="{7774B8DE-CC11-49B3-AA88-469911E83F57}" type="presParOf" srcId="{2F2DF7BC-6536-4AAD-9684-26BEDDC384B7}" destId="{639C1254-969B-4F66-923F-EFC8C2B5647B}" srcOrd="2" destOrd="0" presId="urn:microsoft.com/office/officeart/2005/8/layout/hProcess6"/>
    <dgm:cxn modelId="{E403CFB6-2A96-4734-9674-2DFC89522CB6}" type="presParOf" srcId="{2F2DF7BC-6536-4AAD-9684-26BEDDC384B7}" destId="{81A6D503-6996-406D-89BE-6BB952CD533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AA69AAF-92A0-4FC5-BFE6-72239902929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0B358C5B-0063-464F-A476-888776383678}">
      <dgm:prSet phldrT="[Texto]"/>
      <dgm:spPr/>
      <dgm:t>
        <a:bodyPr/>
        <a:lstStyle/>
        <a:p>
          <a:r>
            <a:rPr lang="es-MX" dirty="0"/>
            <a:t>Type of polymorphism</a:t>
          </a:r>
          <a:endParaRPr lang="es-CO" dirty="0"/>
        </a:p>
      </dgm:t>
    </dgm:pt>
    <dgm:pt modelId="{3321C7C3-D42F-4296-8B29-F4B508C14BEC}" type="parTrans" cxnId="{A5715AC8-B4C3-439E-9F8D-AA1094B9257E}">
      <dgm:prSet/>
      <dgm:spPr/>
      <dgm:t>
        <a:bodyPr/>
        <a:lstStyle/>
        <a:p>
          <a:endParaRPr lang="es-CO"/>
        </a:p>
      </dgm:t>
    </dgm:pt>
    <dgm:pt modelId="{0EE23C95-41AD-4B71-ACAD-D7A55AE8EA4F}" type="sibTrans" cxnId="{A5715AC8-B4C3-439E-9F8D-AA1094B9257E}">
      <dgm:prSet/>
      <dgm:spPr/>
      <dgm:t>
        <a:bodyPr/>
        <a:lstStyle/>
        <a:p>
          <a:endParaRPr lang="es-CO"/>
        </a:p>
      </dgm:t>
    </dgm:pt>
    <dgm:pt modelId="{14F67C8C-C1E6-4B45-B7D3-5AC8226627AB}">
      <dgm:prSet phldrT="[Texto]"/>
      <dgm:spPr/>
      <dgm:t>
        <a:bodyPr/>
        <a:lstStyle/>
        <a:p>
          <a:r>
            <a:rPr lang="es-MX" dirty="0"/>
            <a:t>Compile time</a:t>
          </a:r>
          <a:endParaRPr lang="es-CO" dirty="0"/>
        </a:p>
      </dgm:t>
    </dgm:pt>
    <dgm:pt modelId="{7A11AF1F-08FC-4163-B5ED-8DE7E5BBF74C}" type="parTrans" cxnId="{72ABD646-7E3C-43E0-9948-80B929DFDE40}">
      <dgm:prSet/>
      <dgm:spPr/>
      <dgm:t>
        <a:bodyPr/>
        <a:lstStyle/>
        <a:p>
          <a:endParaRPr lang="es-CO"/>
        </a:p>
      </dgm:t>
    </dgm:pt>
    <dgm:pt modelId="{51AFD7D6-4189-4F3F-B57A-6BDE513A02EC}" type="sibTrans" cxnId="{72ABD646-7E3C-43E0-9948-80B929DFDE40}">
      <dgm:prSet/>
      <dgm:spPr/>
      <dgm:t>
        <a:bodyPr/>
        <a:lstStyle/>
        <a:p>
          <a:endParaRPr lang="es-CO"/>
        </a:p>
      </dgm:t>
    </dgm:pt>
    <dgm:pt modelId="{12E3892D-2CFA-4F1E-9060-6516534DA7BF}">
      <dgm:prSet phldrT="[Texto]"/>
      <dgm:spPr/>
      <dgm:t>
        <a:bodyPr/>
        <a:lstStyle/>
        <a:p>
          <a:r>
            <a:rPr lang="es-MX" dirty="0" err="1"/>
            <a:t>Overloading</a:t>
          </a:r>
          <a:r>
            <a:rPr lang="es-MX" dirty="0"/>
            <a:t> </a:t>
          </a:r>
          <a:r>
            <a:rPr lang="es-MX" dirty="0" err="1"/>
            <a:t>method</a:t>
          </a:r>
          <a:endParaRPr lang="es-CO" dirty="0"/>
        </a:p>
      </dgm:t>
    </dgm:pt>
    <dgm:pt modelId="{C3F4BC18-B60E-4020-99CB-1B595ACA141D}" type="parTrans" cxnId="{81DE536F-024C-4E77-BA7D-A271031826AB}">
      <dgm:prSet/>
      <dgm:spPr/>
      <dgm:t>
        <a:bodyPr/>
        <a:lstStyle/>
        <a:p>
          <a:endParaRPr lang="es-CO"/>
        </a:p>
      </dgm:t>
    </dgm:pt>
    <dgm:pt modelId="{617F7BCA-C0DC-402E-82E6-2C9AFD7A53ED}" type="sibTrans" cxnId="{81DE536F-024C-4E77-BA7D-A271031826AB}">
      <dgm:prSet/>
      <dgm:spPr/>
      <dgm:t>
        <a:bodyPr/>
        <a:lstStyle/>
        <a:p>
          <a:endParaRPr lang="es-CO"/>
        </a:p>
      </dgm:t>
    </dgm:pt>
    <dgm:pt modelId="{2CFC8B2D-D548-404D-B6B5-ADC9799BA4E7}">
      <dgm:prSet phldrT="[Texto]"/>
      <dgm:spPr/>
      <dgm:t>
        <a:bodyPr/>
        <a:lstStyle/>
        <a:p>
          <a:r>
            <a:rPr lang="es-MX" dirty="0"/>
            <a:t>Run time</a:t>
          </a:r>
          <a:endParaRPr lang="es-CO" dirty="0"/>
        </a:p>
      </dgm:t>
    </dgm:pt>
    <dgm:pt modelId="{3212981A-81FB-49D6-808E-67AAF3681EA2}" type="parTrans" cxnId="{9DB82AC0-F3DA-49C1-9C9D-4D935EAE6DD3}">
      <dgm:prSet/>
      <dgm:spPr/>
      <dgm:t>
        <a:bodyPr/>
        <a:lstStyle/>
        <a:p>
          <a:endParaRPr lang="es-CO"/>
        </a:p>
      </dgm:t>
    </dgm:pt>
    <dgm:pt modelId="{52151A6B-C388-4757-A536-59FAB430FAD0}" type="sibTrans" cxnId="{9DB82AC0-F3DA-49C1-9C9D-4D935EAE6DD3}">
      <dgm:prSet/>
      <dgm:spPr/>
      <dgm:t>
        <a:bodyPr/>
        <a:lstStyle/>
        <a:p>
          <a:endParaRPr lang="es-CO"/>
        </a:p>
      </dgm:t>
    </dgm:pt>
    <dgm:pt modelId="{C3518999-B8D5-4BC1-92DD-C07551C990D0}">
      <dgm:prSet phldrT="[Texto]"/>
      <dgm:spPr/>
      <dgm:t>
        <a:bodyPr/>
        <a:lstStyle/>
        <a:p>
          <a:r>
            <a:rPr lang="es-MX" dirty="0" err="1"/>
            <a:t>Overreading</a:t>
          </a:r>
          <a:r>
            <a:rPr lang="es-MX" dirty="0"/>
            <a:t> </a:t>
          </a:r>
          <a:r>
            <a:rPr lang="es-MX" dirty="0" err="1"/>
            <a:t>method</a:t>
          </a:r>
          <a:endParaRPr lang="es-CO" dirty="0"/>
        </a:p>
      </dgm:t>
    </dgm:pt>
    <dgm:pt modelId="{A8D7780E-0BFD-4A6B-BC95-E8B3434DD517}" type="parTrans" cxnId="{F3C43F36-A13B-4099-97DF-E0785B26FA74}">
      <dgm:prSet/>
      <dgm:spPr/>
      <dgm:t>
        <a:bodyPr/>
        <a:lstStyle/>
        <a:p>
          <a:endParaRPr lang="es-CO"/>
        </a:p>
      </dgm:t>
    </dgm:pt>
    <dgm:pt modelId="{A36DE841-7104-4A3C-89A1-1243E97BD70A}" type="sibTrans" cxnId="{F3C43F36-A13B-4099-97DF-E0785B26FA74}">
      <dgm:prSet/>
      <dgm:spPr/>
      <dgm:t>
        <a:bodyPr/>
        <a:lstStyle/>
        <a:p>
          <a:endParaRPr lang="es-CO"/>
        </a:p>
      </dgm:t>
    </dgm:pt>
    <dgm:pt modelId="{22D80880-D3E5-46DD-85A3-5F37F5C5023E}" type="pres">
      <dgm:prSet presAssocID="{1AA69AAF-92A0-4FC5-BFE6-72239902929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69707E-0323-4802-8A3D-2CF9414700F6}" type="pres">
      <dgm:prSet presAssocID="{0B358C5B-0063-464F-A476-888776383678}" presName="hierRoot1" presStyleCnt="0"/>
      <dgm:spPr/>
    </dgm:pt>
    <dgm:pt modelId="{59C54EFE-F9AD-429D-9AF2-2D6F01180BD0}" type="pres">
      <dgm:prSet presAssocID="{0B358C5B-0063-464F-A476-888776383678}" presName="composite" presStyleCnt="0"/>
      <dgm:spPr/>
    </dgm:pt>
    <dgm:pt modelId="{07C48F3A-7E54-4FCA-B046-74F0B1534D89}" type="pres">
      <dgm:prSet presAssocID="{0B358C5B-0063-464F-A476-888776383678}" presName="background" presStyleLbl="node0" presStyleIdx="0" presStyleCnt="1"/>
      <dgm:spPr/>
    </dgm:pt>
    <dgm:pt modelId="{7E08DEA9-F0F7-4B71-B029-EC9DC43BF9CA}" type="pres">
      <dgm:prSet presAssocID="{0B358C5B-0063-464F-A476-888776383678}" presName="text" presStyleLbl="fgAcc0" presStyleIdx="0" presStyleCnt="1" custScaleX="207692" custScaleY="43987">
        <dgm:presLayoutVars>
          <dgm:chPref val="3"/>
        </dgm:presLayoutVars>
      </dgm:prSet>
      <dgm:spPr/>
    </dgm:pt>
    <dgm:pt modelId="{70A5F57D-C153-44BC-965B-DF98139003B2}" type="pres">
      <dgm:prSet presAssocID="{0B358C5B-0063-464F-A476-888776383678}" presName="hierChild2" presStyleCnt="0"/>
      <dgm:spPr/>
    </dgm:pt>
    <dgm:pt modelId="{848EB077-9989-4C58-A0B0-9174C6D1E0BE}" type="pres">
      <dgm:prSet presAssocID="{7A11AF1F-08FC-4163-B5ED-8DE7E5BBF74C}" presName="Name10" presStyleLbl="parChTrans1D2" presStyleIdx="0" presStyleCnt="2"/>
      <dgm:spPr/>
    </dgm:pt>
    <dgm:pt modelId="{F12FEA18-BE75-4888-BCA1-1121A964C1EC}" type="pres">
      <dgm:prSet presAssocID="{14F67C8C-C1E6-4B45-B7D3-5AC8226627AB}" presName="hierRoot2" presStyleCnt="0"/>
      <dgm:spPr/>
    </dgm:pt>
    <dgm:pt modelId="{7CA0E57A-29A4-4410-BA6A-7122F128924E}" type="pres">
      <dgm:prSet presAssocID="{14F67C8C-C1E6-4B45-B7D3-5AC8226627AB}" presName="composite2" presStyleCnt="0"/>
      <dgm:spPr/>
    </dgm:pt>
    <dgm:pt modelId="{8B0CDC84-3C19-4680-8B3F-94997A033D9F}" type="pres">
      <dgm:prSet presAssocID="{14F67C8C-C1E6-4B45-B7D3-5AC8226627AB}" presName="background2" presStyleLbl="node2" presStyleIdx="0" presStyleCnt="2"/>
      <dgm:spPr/>
    </dgm:pt>
    <dgm:pt modelId="{CE68810C-64EE-4E8D-B7C9-E09229DEE65C}" type="pres">
      <dgm:prSet presAssocID="{14F67C8C-C1E6-4B45-B7D3-5AC8226627AB}" presName="text2" presStyleLbl="fgAcc2" presStyleIdx="0" presStyleCnt="2" custScaleY="50829">
        <dgm:presLayoutVars>
          <dgm:chPref val="3"/>
        </dgm:presLayoutVars>
      </dgm:prSet>
      <dgm:spPr/>
    </dgm:pt>
    <dgm:pt modelId="{E9D61CBB-1A2A-4A5B-A031-93AFED3818B5}" type="pres">
      <dgm:prSet presAssocID="{14F67C8C-C1E6-4B45-B7D3-5AC8226627AB}" presName="hierChild3" presStyleCnt="0"/>
      <dgm:spPr/>
    </dgm:pt>
    <dgm:pt modelId="{695B1527-27D2-4B9A-96E4-3C24786040FC}" type="pres">
      <dgm:prSet presAssocID="{C3F4BC18-B60E-4020-99CB-1B595ACA141D}" presName="Name17" presStyleLbl="parChTrans1D3" presStyleIdx="0" presStyleCnt="2"/>
      <dgm:spPr/>
    </dgm:pt>
    <dgm:pt modelId="{277515C1-EF38-4AFE-A437-F85A3FCA81CB}" type="pres">
      <dgm:prSet presAssocID="{12E3892D-2CFA-4F1E-9060-6516534DA7BF}" presName="hierRoot3" presStyleCnt="0"/>
      <dgm:spPr/>
    </dgm:pt>
    <dgm:pt modelId="{C2D2DC42-619D-4052-976B-EAB114D2771B}" type="pres">
      <dgm:prSet presAssocID="{12E3892D-2CFA-4F1E-9060-6516534DA7BF}" presName="composite3" presStyleCnt="0"/>
      <dgm:spPr/>
    </dgm:pt>
    <dgm:pt modelId="{3056F751-3B46-497E-8A43-ECB982731884}" type="pres">
      <dgm:prSet presAssocID="{12E3892D-2CFA-4F1E-9060-6516534DA7BF}" presName="background3" presStyleLbl="node3" presStyleIdx="0" presStyleCnt="2"/>
      <dgm:spPr/>
    </dgm:pt>
    <dgm:pt modelId="{128CFB60-D1F6-4ED2-ADC4-478995CE8676}" type="pres">
      <dgm:prSet presAssocID="{12E3892D-2CFA-4F1E-9060-6516534DA7BF}" presName="text3" presStyleLbl="fgAcc3" presStyleIdx="0" presStyleCnt="2" custScaleX="143481" custScaleY="58375">
        <dgm:presLayoutVars>
          <dgm:chPref val="3"/>
        </dgm:presLayoutVars>
      </dgm:prSet>
      <dgm:spPr/>
    </dgm:pt>
    <dgm:pt modelId="{2EAECF1D-F391-4AFC-8E61-02CBC1F56E72}" type="pres">
      <dgm:prSet presAssocID="{12E3892D-2CFA-4F1E-9060-6516534DA7BF}" presName="hierChild4" presStyleCnt="0"/>
      <dgm:spPr/>
    </dgm:pt>
    <dgm:pt modelId="{46B5620E-CB3B-47D5-A2DA-C8DE9D783458}" type="pres">
      <dgm:prSet presAssocID="{3212981A-81FB-49D6-808E-67AAF3681EA2}" presName="Name10" presStyleLbl="parChTrans1D2" presStyleIdx="1" presStyleCnt="2"/>
      <dgm:spPr/>
    </dgm:pt>
    <dgm:pt modelId="{C6BA0A8D-907F-41E1-8E33-FD5E4470CEAC}" type="pres">
      <dgm:prSet presAssocID="{2CFC8B2D-D548-404D-B6B5-ADC9799BA4E7}" presName="hierRoot2" presStyleCnt="0"/>
      <dgm:spPr/>
    </dgm:pt>
    <dgm:pt modelId="{4940F143-880C-4339-A906-DA751CBA8395}" type="pres">
      <dgm:prSet presAssocID="{2CFC8B2D-D548-404D-B6B5-ADC9799BA4E7}" presName="composite2" presStyleCnt="0"/>
      <dgm:spPr/>
    </dgm:pt>
    <dgm:pt modelId="{82445FD0-CC14-46BC-8245-3FCA9B552816}" type="pres">
      <dgm:prSet presAssocID="{2CFC8B2D-D548-404D-B6B5-ADC9799BA4E7}" presName="background2" presStyleLbl="node2" presStyleIdx="1" presStyleCnt="2"/>
      <dgm:spPr/>
    </dgm:pt>
    <dgm:pt modelId="{EACE2802-F244-4215-96CE-1099164722A1}" type="pres">
      <dgm:prSet presAssocID="{2CFC8B2D-D548-404D-B6B5-ADC9799BA4E7}" presName="text2" presStyleLbl="fgAcc2" presStyleIdx="1" presStyleCnt="2" custScaleY="50829">
        <dgm:presLayoutVars>
          <dgm:chPref val="3"/>
        </dgm:presLayoutVars>
      </dgm:prSet>
      <dgm:spPr/>
    </dgm:pt>
    <dgm:pt modelId="{C7E6C7F7-F1D4-44BF-97F2-98D2A981FAEA}" type="pres">
      <dgm:prSet presAssocID="{2CFC8B2D-D548-404D-B6B5-ADC9799BA4E7}" presName="hierChild3" presStyleCnt="0"/>
      <dgm:spPr/>
    </dgm:pt>
    <dgm:pt modelId="{D684672B-437B-46A8-9D59-F7D824015DB3}" type="pres">
      <dgm:prSet presAssocID="{A8D7780E-0BFD-4A6B-BC95-E8B3434DD517}" presName="Name17" presStyleLbl="parChTrans1D3" presStyleIdx="1" presStyleCnt="2"/>
      <dgm:spPr/>
    </dgm:pt>
    <dgm:pt modelId="{3E41B2C3-E120-47A8-92C6-6545D01562A8}" type="pres">
      <dgm:prSet presAssocID="{C3518999-B8D5-4BC1-92DD-C07551C990D0}" presName="hierRoot3" presStyleCnt="0"/>
      <dgm:spPr/>
    </dgm:pt>
    <dgm:pt modelId="{0A609F3F-9ACA-4A8E-9BE2-AC22D03D6FC3}" type="pres">
      <dgm:prSet presAssocID="{C3518999-B8D5-4BC1-92DD-C07551C990D0}" presName="composite3" presStyleCnt="0"/>
      <dgm:spPr/>
    </dgm:pt>
    <dgm:pt modelId="{36CB1B91-98F2-482D-B46F-D08BBBBBE7CE}" type="pres">
      <dgm:prSet presAssocID="{C3518999-B8D5-4BC1-92DD-C07551C990D0}" presName="background3" presStyleLbl="node3" presStyleIdx="1" presStyleCnt="2"/>
      <dgm:spPr/>
    </dgm:pt>
    <dgm:pt modelId="{79F3A524-9665-4E64-9726-DB6E12872C74}" type="pres">
      <dgm:prSet presAssocID="{C3518999-B8D5-4BC1-92DD-C07551C990D0}" presName="text3" presStyleLbl="fgAcc3" presStyleIdx="1" presStyleCnt="2" custScaleX="143481" custScaleY="58375">
        <dgm:presLayoutVars>
          <dgm:chPref val="3"/>
        </dgm:presLayoutVars>
      </dgm:prSet>
      <dgm:spPr/>
    </dgm:pt>
    <dgm:pt modelId="{ACAB12B9-DA3E-4ABA-AF92-D643DAE48F08}" type="pres">
      <dgm:prSet presAssocID="{C3518999-B8D5-4BC1-92DD-C07551C990D0}" presName="hierChild4" presStyleCnt="0"/>
      <dgm:spPr/>
    </dgm:pt>
  </dgm:ptLst>
  <dgm:cxnLst>
    <dgm:cxn modelId="{F31E7A02-2C0C-409D-950C-40A8418FF390}" type="presOf" srcId="{14F67C8C-C1E6-4B45-B7D3-5AC8226627AB}" destId="{CE68810C-64EE-4E8D-B7C9-E09229DEE65C}" srcOrd="0" destOrd="0" presId="urn:microsoft.com/office/officeart/2005/8/layout/hierarchy1"/>
    <dgm:cxn modelId="{F3C43F36-A13B-4099-97DF-E0785B26FA74}" srcId="{2CFC8B2D-D548-404D-B6B5-ADC9799BA4E7}" destId="{C3518999-B8D5-4BC1-92DD-C07551C990D0}" srcOrd="0" destOrd="0" parTransId="{A8D7780E-0BFD-4A6B-BC95-E8B3434DD517}" sibTransId="{A36DE841-7104-4A3C-89A1-1243E97BD70A}"/>
    <dgm:cxn modelId="{72ABD646-7E3C-43E0-9948-80B929DFDE40}" srcId="{0B358C5B-0063-464F-A476-888776383678}" destId="{14F67C8C-C1E6-4B45-B7D3-5AC8226627AB}" srcOrd="0" destOrd="0" parTransId="{7A11AF1F-08FC-4163-B5ED-8DE7E5BBF74C}" sibTransId="{51AFD7D6-4189-4F3F-B57A-6BDE513A02EC}"/>
    <dgm:cxn modelId="{758F884B-A07D-4631-8203-AC1CB476D9F8}" type="presOf" srcId="{A8D7780E-0BFD-4A6B-BC95-E8B3434DD517}" destId="{D684672B-437B-46A8-9D59-F7D824015DB3}" srcOrd="0" destOrd="0" presId="urn:microsoft.com/office/officeart/2005/8/layout/hierarchy1"/>
    <dgm:cxn modelId="{81DE536F-024C-4E77-BA7D-A271031826AB}" srcId="{14F67C8C-C1E6-4B45-B7D3-5AC8226627AB}" destId="{12E3892D-2CFA-4F1E-9060-6516534DA7BF}" srcOrd="0" destOrd="0" parTransId="{C3F4BC18-B60E-4020-99CB-1B595ACA141D}" sibTransId="{617F7BCA-C0DC-402E-82E6-2C9AFD7A53ED}"/>
    <dgm:cxn modelId="{9C9AC554-9C81-4FD3-A5FC-44FAE1B32EF1}" type="presOf" srcId="{7A11AF1F-08FC-4163-B5ED-8DE7E5BBF74C}" destId="{848EB077-9989-4C58-A0B0-9174C6D1E0BE}" srcOrd="0" destOrd="0" presId="urn:microsoft.com/office/officeart/2005/8/layout/hierarchy1"/>
    <dgm:cxn modelId="{65F3D174-64DB-4BAE-BB02-38961B2D1123}" type="presOf" srcId="{0B358C5B-0063-464F-A476-888776383678}" destId="{7E08DEA9-F0F7-4B71-B029-EC9DC43BF9CA}" srcOrd="0" destOrd="0" presId="urn:microsoft.com/office/officeart/2005/8/layout/hierarchy1"/>
    <dgm:cxn modelId="{0D5C46A1-8EA6-4F4E-AB92-B074EAFFAAE5}" type="presOf" srcId="{C3518999-B8D5-4BC1-92DD-C07551C990D0}" destId="{79F3A524-9665-4E64-9726-DB6E12872C74}" srcOrd="0" destOrd="0" presId="urn:microsoft.com/office/officeart/2005/8/layout/hierarchy1"/>
    <dgm:cxn modelId="{E566BEAD-C460-48AE-97BB-F8C245A5E085}" type="presOf" srcId="{1AA69AAF-92A0-4FC5-BFE6-722399029295}" destId="{22D80880-D3E5-46DD-85A3-5F37F5C5023E}" srcOrd="0" destOrd="0" presId="urn:microsoft.com/office/officeart/2005/8/layout/hierarchy1"/>
    <dgm:cxn modelId="{0DF37EBE-6656-4632-8A42-269D46683E43}" type="presOf" srcId="{C3F4BC18-B60E-4020-99CB-1B595ACA141D}" destId="{695B1527-27D2-4B9A-96E4-3C24786040FC}" srcOrd="0" destOrd="0" presId="urn:microsoft.com/office/officeart/2005/8/layout/hierarchy1"/>
    <dgm:cxn modelId="{9DB82AC0-F3DA-49C1-9C9D-4D935EAE6DD3}" srcId="{0B358C5B-0063-464F-A476-888776383678}" destId="{2CFC8B2D-D548-404D-B6B5-ADC9799BA4E7}" srcOrd="1" destOrd="0" parTransId="{3212981A-81FB-49D6-808E-67AAF3681EA2}" sibTransId="{52151A6B-C388-4757-A536-59FAB430FAD0}"/>
    <dgm:cxn modelId="{A5715AC8-B4C3-439E-9F8D-AA1094B9257E}" srcId="{1AA69AAF-92A0-4FC5-BFE6-722399029295}" destId="{0B358C5B-0063-464F-A476-888776383678}" srcOrd="0" destOrd="0" parTransId="{3321C7C3-D42F-4296-8B29-F4B508C14BEC}" sibTransId="{0EE23C95-41AD-4B71-ACAD-D7A55AE8EA4F}"/>
    <dgm:cxn modelId="{CCE3DDD0-65A2-4ACD-83BF-1A8E47D012FF}" type="presOf" srcId="{12E3892D-2CFA-4F1E-9060-6516534DA7BF}" destId="{128CFB60-D1F6-4ED2-ADC4-478995CE8676}" srcOrd="0" destOrd="0" presId="urn:microsoft.com/office/officeart/2005/8/layout/hierarchy1"/>
    <dgm:cxn modelId="{C0A63EEA-452E-491F-98EE-B028CADBF3D9}" type="presOf" srcId="{3212981A-81FB-49D6-808E-67AAF3681EA2}" destId="{46B5620E-CB3B-47D5-A2DA-C8DE9D783458}" srcOrd="0" destOrd="0" presId="urn:microsoft.com/office/officeart/2005/8/layout/hierarchy1"/>
    <dgm:cxn modelId="{0F7C51F1-8A31-4469-9882-960DEB8EE808}" type="presOf" srcId="{2CFC8B2D-D548-404D-B6B5-ADC9799BA4E7}" destId="{EACE2802-F244-4215-96CE-1099164722A1}" srcOrd="0" destOrd="0" presId="urn:microsoft.com/office/officeart/2005/8/layout/hierarchy1"/>
    <dgm:cxn modelId="{BF4DE750-D815-4436-85C7-1B8CEC0DFC54}" type="presParOf" srcId="{22D80880-D3E5-46DD-85A3-5F37F5C5023E}" destId="{0F69707E-0323-4802-8A3D-2CF9414700F6}" srcOrd="0" destOrd="0" presId="urn:microsoft.com/office/officeart/2005/8/layout/hierarchy1"/>
    <dgm:cxn modelId="{6E292850-8698-4613-A7E1-39B999C5D018}" type="presParOf" srcId="{0F69707E-0323-4802-8A3D-2CF9414700F6}" destId="{59C54EFE-F9AD-429D-9AF2-2D6F01180BD0}" srcOrd="0" destOrd="0" presId="urn:microsoft.com/office/officeart/2005/8/layout/hierarchy1"/>
    <dgm:cxn modelId="{C28E9761-BFFC-47A5-9571-D0A2D21A4441}" type="presParOf" srcId="{59C54EFE-F9AD-429D-9AF2-2D6F01180BD0}" destId="{07C48F3A-7E54-4FCA-B046-74F0B1534D89}" srcOrd="0" destOrd="0" presId="urn:microsoft.com/office/officeart/2005/8/layout/hierarchy1"/>
    <dgm:cxn modelId="{3855734F-03B6-49C9-B536-6A62DE846F69}" type="presParOf" srcId="{59C54EFE-F9AD-429D-9AF2-2D6F01180BD0}" destId="{7E08DEA9-F0F7-4B71-B029-EC9DC43BF9CA}" srcOrd="1" destOrd="0" presId="urn:microsoft.com/office/officeart/2005/8/layout/hierarchy1"/>
    <dgm:cxn modelId="{FD1A5922-8D92-48AC-9828-CCE258E9B23B}" type="presParOf" srcId="{0F69707E-0323-4802-8A3D-2CF9414700F6}" destId="{70A5F57D-C153-44BC-965B-DF98139003B2}" srcOrd="1" destOrd="0" presId="urn:microsoft.com/office/officeart/2005/8/layout/hierarchy1"/>
    <dgm:cxn modelId="{CE2F3653-7339-45EF-BA2D-758AE5FF1FE1}" type="presParOf" srcId="{70A5F57D-C153-44BC-965B-DF98139003B2}" destId="{848EB077-9989-4C58-A0B0-9174C6D1E0BE}" srcOrd="0" destOrd="0" presId="urn:microsoft.com/office/officeart/2005/8/layout/hierarchy1"/>
    <dgm:cxn modelId="{8B77F929-F2C9-4A10-AD4E-DC0B1FB2B1C1}" type="presParOf" srcId="{70A5F57D-C153-44BC-965B-DF98139003B2}" destId="{F12FEA18-BE75-4888-BCA1-1121A964C1EC}" srcOrd="1" destOrd="0" presId="urn:microsoft.com/office/officeart/2005/8/layout/hierarchy1"/>
    <dgm:cxn modelId="{EBEA7BC2-B589-437B-BAA4-4E418E6D4A0D}" type="presParOf" srcId="{F12FEA18-BE75-4888-BCA1-1121A964C1EC}" destId="{7CA0E57A-29A4-4410-BA6A-7122F128924E}" srcOrd="0" destOrd="0" presId="urn:microsoft.com/office/officeart/2005/8/layout/hierarchy1"/>
    <dgm:cxn modelId="{6F5D0774-4C25-4F94-B7C4-BF12E06F55E1}" type="presParOf" srcId="{7CA0E57A-29A4-4410-BA6A-7122F128924E}" destId="{8B0CDC84-3C19-4680-8B3F-94997A033D9F}" srcOrd="0" destOrd="0" presId="urn:microsoft.com/office/officeart/2005/8/layout/hierarchy1"/>
    <dgm:cxn modelId="{4B29F6A2-F388-4311-BF92-E601D1C78DD3}" type="presParOf" srcId="{7CA0E57A-29A4-4410-BA6A-7122F128924E}" destId="{CE68810C-64EE-4E8D-B7C9-E09229DEE65C}" srcOrd="1" destOrd="0" presId="urn:microsoft.com/office/officeart/2005/8/layout/hierarchy1"/>
    <dgm:cxn modelId="{7C0ABFFB-3C41-4C2A-B1C0-75196DCAA9C9}" type="presParOf" srcId="{F12FEA18-BE75-4888-BCA1-1121A964C1EC}" destId="{E9D61CBB-1A2A-4A5B-A031-93AFED3818B5}" srcOrd="1" destOrd="0" presId="urn:microsoft.com/office/officeart/2005/8/layout/hierarchy1"/>
    <dgm:cxn modelId="{4396F289-10DC-4753-A8E9-F773E51FA139}" type="presParOf" srcId="{E9D61CBB-1A2A-4A5B-A031-93AFED3818B5}" destId="{695B1527-27D2-4B9A-96E4-3C24786040FC}" srcOrd="0" destOrd="0" presId="urn:microsoft.com/office/officeart/2005/8/layout/hierarchy1"/>
    <dgm:cxn modelId="{76B62DB9-1126-481E-88AA-6599367737D3}" type="presParOf" srcId="{E9D61CBB-1A2A-4A5B-A031-93AFED3818B5}" destId="{277515C1-EF38-4AFE-A437-F85A3FCA81CB}" srcOrd="1" destOrd="0" presId="urn:microsoft.com/office/officeart/2005/8/layout/hierarchy1"/>
    <dgm:cxn modelId="{95891352-12D0-4137-A125-12951FFAE407}" type="presParOf" srcId="{277515C1-EF38-4AFE-A437-F85A3FCA81CB}" destId="{C2D2DC42-619D-4052-976B-EAB114D2771B}" srcOrd="0" destOrd="0" presId="urn:microsoft.com/office/officeart/2005/8/layout/hierarchy1"/>
    <dgm:cxn modelId="{DDA35E9C-2AE2-4B4B-B0BE-CA4914663CD4}" type="presParOf" srcId="{C2D2DC42-619D-4052-976B-EAB114D2771B}" destId="{3056F751-3B46-497E-8A43-ECB982731884}" srcOrd="0" destOrd="0" presId="urn:microsoft.com/office/officeart/2005/8/layout/hierarchy1"/>
    <dgm:cxn modelId="{609734F1-A28C-456F-92DD-78D29EE1AE2C}" type="presParOf" srcId="{C2D2DC42-619D-4052-976B-EAB114D2771B}" destId="{128CFB60-D1F6-4ED2-ADC4-478995CE8676}" srcOrd="1" destOrd="0" presId="urn:microsoft.com/office/officeart/2005/8/layout/hierarchy1"/>
    <dgm:cxn modelId="{C64EF4B3-1687-4073-BEFA-70FB95B2C099}" type="presParOf" srcId="{277515C1-EF38-4AFE-A437-F85A3FCA81CB}" destId="{2EAECF1D-F391-4AFC-8E61-02CBC1F56E72}" srcOrd="1" destOrd="0" presId="urn:microsoft.com/office/officeart/2005/8/layout/hierarchy1"/>
    <dgm:cxn modelId="{7CF3A78D-1F46-4DAA-A7D8-FB3BD896C5D8}" type="presParOf" srcId="{70A5F57D-C153-44BC-965B-DF98139003B2}" destId="{46B5620E-CB3B-47D5-A2DA-C8DE9D783458}" srcOrd="2" destOrd="0" presId="urn:microsoft.com/office/officeart/2005/8/layout/hierarchy1"/>
    <dgm:cxn modelId="{482395E1-80FE-4467-AD87-F3A334C3CAF0}" type="presParOf" srcId="{70A5F57D-C153-44BC-965B-DF98139003B2}" destId="{C6BA0A8D-907F-41E1-8E33-FD5E4470CEAC}" srcOrd="3" destOrd="0" presId="urn:microsoft.com/office/officeart/2005/8/layout/hierarchy1"/>
    <dgm:cxn modelId="{C4FC609D-3FDB-47F8-95E7-41C0BB66AC0C}" type="presParOf" srcId="{C6BA0A8D-907F-41E1-8E33-FD5E4470CEAC}" destId="{4940F143-880C-4339-A906-DA751CBA8395}" srcOrd="0" destOrd="0" presId="urn:microsoft.com/office/officeart/2005/8/layout/hierarchy1"/>
    <dgm:cxn modelId="{739F5429-9E79-4C2E-AE66-2279DA4739EA}" type="presParOf" srcId="{4940F143-880C-4339-A906-DA751CBA8395}" destId="{82445FD0-CC14-46BC-8245-3FCA9B552816}" srcOrd="0" destOrd="0" presId="urn:microsoft.com/office/officeart/2005/8/layout/hierarchy1"/>
    <dgm:cxn modelId="{4CFBEBAD-20A1-45EC-A1D3-DA08217CC801}" type="presParOf" srcId="{4940F143-880C-4339-A906-DA751CBA8395}" destId="{EACE2802-F244-4215-96CE-1099164722A1}" srcOrd="1" destOrd="0" presId="urn:microsoft.com/office/officeart/2005/8/layout/hierarchy1"/>
    <dgm:cxn modelId="{94F4AB06-B2B1-4D03-8C15-37A932523519}" type="presParOf" srcId="{C6BA0A8D-907F-41E1-8E33-FD5E4470CEAC}" destId="{C7E6C7F7-F1D4-44BF-97F2-98D2A981FAEA}" srcOrd="1" destOrd="0" presId="urn:microsoft.com/office/officeart/2005/8/layout/hierarchy1"/>
    <dgm:cxn modelId="{6A347241-0F06-485B-8E35-10FE11AC44E9}" type="presParOf" srcId="{C7E6C7F7-F1D4-44BF-97F2-98D2A981FAEA}" destId="{D684672B-437B-46A8-9D59-F7D824015DB3}" srcOrd="0" destOrd="0" presId="urn:microsoft.com/office/officeart/2005/8/layout/hierarchy1"/>
    <dgm:cxn modelId="{3E202187-2BEC-468C-8B29-351F80157969}" type="presParOf" srcId="{C7E6C7F7-F1D4-44BF-97F2-98D2A981FAEA}" destId="{3E41B2C3-E120-47A8-92C6-6545D01562A8}" srcOrd="1" destOrd="0" presId="urn:microsoft.com/office/officeart/2005/8/layout/hierarchy1"/>
    <dgm:cxn modelId="{C889F9D1-65C3-45B1-9822-409AECAE4A46}" type="presParOf" srcId="{3E41B2C3-E120-47A8-92C6-6545D01562A8}" destId="{0A609F3F-9ACA-4A8E-9BE2-AC22D03D6FC3}" srcOrd="0" destOrd="0" presId="urn:microsoft.com/office/officeart/2005/8/layout/hierarchy1"/>
    <dgm:cxn modelId="{8FC50F3C-D2FE-406E-A166-4DD11A3B6B4E}" type="presParOf" srcId="{0A609F3F-9ACA-4A8E-9BE2-AC22D03D6FC3}" destId="{36CB1B91-98F2-482D-B46F-D08BBBBBE7CE}" srcOrd="0" destOrd="0" presId="urn:microsoft.com/office/officeart/2005/8/layout/hierarchy1"/>
    <dgm:cxn modelId="{6940F88C-FFE8-4442-A319-92D1AB017CD1}" type="presParOf" srcId="{0A609F3F-9ACA-4A8E-9BE2-AC22D03D6FC3}" destId="{79F3A524-9665-4E64-9726-DB6E12872C74}" srcOrd="1" destOrd="0" presId="urn:microsoft.com/office/officeart/2005/8/layout/hierarchy1"/>
    <dgm:cxn modelId="{876E9024-6725-43CB-9322-154EDEB8BE64}" type="presParOf" srcId="{3E41B2C3-E120-47A8-92C6-6545D01562A8}" destId="{ACAB12B9-DA3E-4ABA-AF92-D643DAE48F0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Introducción a UML Y Diseño O.O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Introducción A Los Patrones de Diseño</a:t>
          </a: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rgbClr val="43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144AF-8905-46DD-9377-2CA8C0899B8E}">
      <dsp:nvSpPr>
        <dsp:cNvPr id="0" name=""/>
        <dsp:cNvSpPr/>
      </dsp:nvSpPr>
      <dsp:spPr>
        <a:xfrm>
          <a:off x="2966683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1197872"/>
        <a:ext cx="34047" cy="6809"/>
      </dsp:txXfrm>
    </dsp:sp>
    <dsp:sp modelId="{CF4C58B1-FCA0-44A0-B052-685C75CDE688}">
      <dsp:nvSpPr>
        <dsp:cNvPr id="0" name=""/>
        <dsp:cNvSpPr/>
      </dsp:nvSpPr>
      <dsp:spPr>
        <a:xfrm>
          <a:off x="7864" y="313091"/>
          <a:ext cx="2960618" cy="177637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Introducción a UML Y Diseño O.O</a:t>
          </a:r>
          <a:endParaRPr lang="es-CO" sz="2000" b="1" kern="1200" dirty="0">
            <a:effectLst/>
            <a:latin typeface="+mn-lt"/>
          </a:endParaRPr>
        </a:p>
      </dsp:txBody>
      <dsp:txXfrm>
        <a:off x="7864" y="313091"/>
        <a:ext cx="2960618" cy="1776371"/>
      </dsp:txXfrm>
    </dsp:sp>
    <dsp:sp modelId="{2CC19992-F3FB-46D1-B238-65B04E09C692}">
      <dsp:nvSpPr>
        <dsp:cNvPr id="0" name=""/>
        <dsp:cNvSpPr/>
      </dsp:nvSpPr>
      <dsp:spPr>
        <a:xfrm>
          <a:off x="6608244" y="1155556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1197872"/>
        <a:ext cx="34047" cy="6809"/>
      </dsp:txXfrm>
    </dsp:sp>
    <dsp:sp modelId="{4957957B-9E95-4294-8229-101D222D9924}">
      <dsp:nvSpPr>
        <dsp:cNvPr id="0" name=""/>
        <dsp:cNvSpPr/>
      </dsp:nvSpPr>
      <dsp:spPr>
        <a:xfrm>
          <a:off x="3649425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2</a:t>
          </a:r>
          <a:endParaRPr lang="es-CO" sz="2000" b="1" kern="1200" dirty="0">
            <a:solidFill>
              <a:prstClr val="white"/>
            </a:solidFill>
            <a:effectLst/>
            <a:latin typeface="+mn-lt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prstClr val="white"/>
              </a:solidFill>
              <a:effectLst/>
              <a:latin typeface="+mn-lt"/>
              <a:ea typeface="+mn-ea"/>
              <a:cs typeface="+mn-cs"/>
            </a:rPr>
            <a:t>Introducción A Los Patrones de Diseño</a:t>
          </a:r>
        </a:p>
      </dsp:txBody>
      <dsp:txXfrm>
        <a:off x="3649425" y="313091"/>
        <a:ext cx="2960618" cy="1776371"/>
      </dsp:txXfrm>
    </dsp:sp>
    <dsp:sp modelId="{7650BF17-F637-49F8-BE1A-0CAB6DCD72E5}">
      <dsp:nvSpPr>
        <dsp:cNvPr id="0" name=""/>
        <dsp:cNvSpPr/>
      </dsp:nvSpPr>
      <dsp:spPr>
        <a:xfrm>
          <a:off x="1488174" y="2087662"/>
          <a:ext cx="7283121" cy="650342"/>
        </a:xfrm>
        <a:custGeom>
          <a:avLst/>
          <a:gdLst/>
          <a:ahLst/>
          <a:cxnLst/>
          <a:rect l="0" t="0" r="0" b="0"/>
          <a:pathLst>
            <a:path>
              <a:moveTo>
                <a:pt x="7283121" y="0"/>
              </a:moveTo>
              <a:lnTo>
                <a:pt x="7283121" y="342271"/>
              </a:lnTo>
              <a:lnTo>
                <a:pt x="0" y="342271"/>
              </a:lnTo>
              <a:lnTo>
                <a:pt x="0" y="650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4946862" y="2409428"/>
        <a:ext cx="365744" cy="6809"/>
      </dsp:txXfrm>
    </dsp:sp>
    <dsp:sp modelId="{72ED393D-38AF-4C6E-BA60-9F891F516C41}">
      <dsp:nvSpPr>
        <dsp:cNvPr id="0" name=""/>
        <dsp:cNvSpPr/>
      </dsp:nvSpPr>
      <dsp:spPr>
        <a:xfrm>
          <a:off x="7290986" y="313091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3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Creacionales</a:t>
          </a:r>
        </a:p>
      </dsp:txBody>
      <dsp:txXfrm>
        <a:off x="7290986" y="313091"/>
        <a:ext cx="2960618" cy="1776371"/>
      </dsp:txXfrm>
    </dsp:sp>
    <dsp:sp modelId="{99D30D94-4A67-4883-B1D4-E119FE2470D0}">
      <dsp:nvSpPr>
        <dsp:cNvPr id="0" name=""/>
        <dsp:cNvSpPr/>
      </dsp:nvSpPr>
      <dsp:spPr>
        <a:xfrm>
          <a:off x="2966683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3274831" y="3655185"/>
        <a:ext cx="34047" cy="6809"/>
      </dsp:txXfrm>
    </dsp:sp>
    <dsp:sp modelId="{D5289F89-6E43-457A-9EC2-E3901245F2E1}">
      <dsp:nvSpPr>
        <dsp:cNvPr id="0" name=""/>
        <dsp:cNvSpPr/>
      </dsp:nvSpPr>
      <dsp:spPr>
        <a:xfrm>
          <a:off x="7864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4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Estructurales</a:t>
          </a:r>
        </a:p>
      </dsp:txBody>
      <dsp:txXfrm>
        <a:off x="7864" y="2770404"/>
        <a:ext cx="2960618" cy="1776371"/>
      </dsp:txXfrm>
    </dsp:sp>
    <dsp:sp modelId="{D90EE78C-8B18-4BEC-BF39-E65849C06151}">
      <dsp:nvSpPr>
        <dsp:cNvPr id="0" name=""/>
        <dsp:cNvSpPr/>
      </dsp:nvSpPr>
      <dsp:spPr>
        <a:xfrm>
          <a:off x="6608244" y="3612870"/>
          <a:ext cx="650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0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kern="1200">
            <a:effectLst/>
            <a:latin typeface="+mn-lt"/>
          </a:endParaRPr>
        </a:p>
      </dsp:txBody>
      <dsp:txXfrm>
        <a:off x="6916391" y="3655185"/>
        <a:ext cx="34047" cy="6809"/>
      </dsp:txXfrm>
    </dsp:sp>
    <dsp:sp modelId="{0D294A7B-E846-4579-BBF2-7313BBAB9435}">
      <dsp:nvSpPr>
        <dsp:cNvPr id="0" name=""/>
        <dsp:cNvSpPr/>
      </dsp:nvSpPr>
      <dsp:spPr>
        <a:xfrm>
          <a:off x="3649425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effectLst/>
              <a:latin typeface="+mn-lt"/>
            </a:rPr>
            <a:t>Unidad 5</a:t>
          </a:r>
          <a:endParaRPr lang="es-CO" sz="2000" b="1" kern="1200" dirty="0">
            <a:effectLst/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Patrones de Diseño de Comportamiento</a:t>
          </a:r>
        </a:p>
      </dsp:txBody>
      <dsp:txXfrm>
        <a:off x="3649425" y="2770404"/>
        <a:ext cx="2960618" cy="1776371"/>
      </dsp:txXfrm>
    </dsp:sp>
    <dsp:sp modelId="{7AABB14E-FFD5-4811-B127-0690D3BFD944}">
      <dsp:nvSpPr>
        <dsp:cNvPr id="0" name=""/>
        <dsp:cNvSpPr/>
      </dsp:nvSpPr>
      <dsp:spPr>
        <a:xfrm>
          <a:off x="7290986" y="2770404"/>
          <a:ext cx="2960618" cy="1776371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effectLst/>
              <a:latin typeface="+mn-lt"/>
            </a:rPr>
            <a:t>Cierre Curso</a:t>
          </a:r>
        </a:p>
      </dsp:txBody>
      <dsp:txXfrm>
        <a:off x="7290986" y="2770404"/>
        <a:ext cx="2960618" cy="1776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A612B-C8B4-4712-9E55-343852472D92}">
      <dsp:nvSpPr>
        <dsp:cNvPr id="0" name=""/>
        <dsp:cNvSpPr/>
      </dsp:nvSpPr>
      <dsp:spPr>
        <a:xfrm>
          <a:off x="1096" y="0"/>
          <a:ext cx="2851829" cy="336011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b="1" kern="1200" dirty="0"/>
            <a:t>Descomponer</a:t>
          </a:r>
          <a:endParaRPr lang="es-CO" sz="3200" b="1" kern="1200" dirty="0"/>
        </a:p>
      </dsp:txBody>
      <dsp:txXfrm>
        <a:off x="1096" y="0"/>
        <a:ext cx="2851829" cy="1008035"/>
      </dsp:txXfrm>
    </dsp:sp>
    <dsp:sp modelId="{839F5557-5607-4C88-8391-7ED417FDC8D1}">
      <dsp:nvSpPr>
        <dsp:cNvPr id="0" name=""/>
        <dsp:cNvSpPr/>
      </dsp:nvSpPr>
      <dsp:spPr>
        <a:xfrm>
          <a:off x="286279" y="1009019"/>
          <a:ext cx="2281463" cy="10131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Descomposición algortimica</a:t>
          </a:r>
          <a:endParaRPr lang="es-CO" sz="1800" kern="1200" dirty="0"/>
        </a:p>
      </dsp:txBody>
      <dsp:txXfrm>
        <a:off x="315952" y="1038692"/>
        <a:ext cx="2222117" cy="953775"/>
      </dsp:txXfrm>
    </dsp:sp>
    <dsp:sp modelId="{BB56A3C6-C4CD-4CA5-8EE7-5426D909AF48}">
      <dsp:nvSpPr>
        <dsp:cNvPr id="0" name=""/>
        <dsp:cNvSpPr/>
      </dsp:nvSpPr>
      <dsp:spPr>
        <a:xfrm>
          <a:off x="286279" y="2178006"/>
          <a:ext cx="2281463" cy="1013121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>
              <a:latin typeface="Calibri" panose="020F0502020204030204"/>
              <a:ea typeface="+mn-ea"/>
              <a:cs typeface="+mn-cs"/>
            </a:rPr>
            <a:t>Descomposición en objetos</a:t>
          </a:r>
          <a:endParaRPr lang="es-CO" sz="1800" kern="1200" dirty="0">
            <a:latin typeface="Calibri" panose="020F0502020204030204"/>
            <a:ea typeface="+mn-ea"/>
            <a:cs typeface="+mn-cs"/>
          </a:endParaRPr>
        </a:p>
      </dsp:txBody>
      <dsp:txXfrm>
        <a:off x="315952" y="2207679"/>
        <a:ext cx="2222117" cy="953775"/>
      </dsp:txXfrm>
    </dsp:sp>
    <dsp:sp modelId="{846E3E30-B7B6-4A5C-A73C-3F19D7071B58}">
      <dsp:nvSpPr>
        <dsp:cNvPr id="0" name=""/>
        <dsp:cNvSpPr/>
      </dsp:nvSpPr>
      <dsp:spPr>
        <a:xfrm>
          <a:off x="3066813" y="0"/>
          <a:ext cx="2851829" cy="336011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b="1" kern="1200" dirty="0"/>
            <a:t>Abstraer</a:t>
          </a:r>
          <a:endParaRPr lang="es-CO" sz="3200" b="1" kern="1200" dirty="0"/>
        </a:p>
      </dsp:txBody>
      <dsp:txXfrm>
        <a:off x="3066813" y="0"/>
        <a:ext cx="2851829" cy="1008035"/>
      </dsp:txXfrm>
    </dsp:sp>
    <dsp:sp modelId="{0EB943E0-6EC9-432E-8AE3-A28977CF3BA0}">
      <dsp:nvSpPr>
        <dsp:cNvPr id="0" name=""/>
        <dsp:cNvSpPr/>
      </dsp:nvSpPr>
      <dsp:spPr>
        <a:xfrm>
          <a:off x="6132529" y="0"/>
          <a:ext cx="2851829" cy="336011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b="1" kern="1200" dirty="0"/>
            <a:t>Jerarquizar</a:t>
          </a:r>
          <a:endParaRPr lang="es-CO" sz="3200" b="1" kern="1200" dirty="0"/>
        </a:p>
      </dsp:txBody>
      <dsp:txXfrm>
        <a:off x="6132529" y="0"/>
        <a:ext cx="2851829" cy="10080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E7EBE-E99D-4B9B-A0AF-889330ECD8A3}">
      <dsp:nvSpPr>
        <dsp:cNvPr id="0" name=""/>
        <dsp:cNvSpPr/>
      </dsp:nvSpPr>
      <dsp:spPr>
        <a:xfrm>
          <a:off x="-4364438" y="-669457"/>
          <a:ext cx="5199715" cy="5199715"/>
        </a:xfrm>
        <a:prstGeom prst="blockArc">
          <a:avLst>
            <a:gd name="adj1" fmla="val 18900000"/>
            <a:gd name="adj2" fmla="val 2700000"/>
            <a:gd name="adj3" fmla="val 415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12193-79CB-456C-A36D-2DE86F543121}">
      <dsp:nvSpPr>
        <dsp:cNvPr id="0" name=""/>
        <dsp:cNvSpPr/>
      </dsp:nvSpPr>
      <dsp:spPr>
        <a:xfrm>
          <a:off x="437572" y="296818"/>
          <a:ext cx="5597984" cy="5939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4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Orientado al procedimiento</a:t>
          </a:r>
          <a:endParaRPr lang="es-CO" sz="3100" kern="1200" dirty="0"/>
        </a:p>
      </dsp:txBody>
      <dsp:txXfrm>
        <a:off x="437572" y="296818"/>
        <a:ext cx="5597984" cy="593945"/>
      </dsp:txXfrm>
    </dsp:sp>
    <dsp:sp modelId="{D42C274F-3C0F-40BC-8F7E-04EE82ECF788}">
      <dsp:nvSpPr>
        <dsp:cNvPr id="0" name=""/>
        <dsp:cNvSpPr/>
      </dsp:nvSpPr>
      <dsp:spPr>
        <a:xfrm>
          <a:off x="66356" y="222575"/>
          <a:ext cx="742431" cy="7424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CBA4F-A973-4C9E-A9D4-8F0FE150E2C1}">
      <dsp:nvSpPr>
        <dsp:cNvPr id="0" name=""/>
        <dsp:cNvSpPr/>
      </dsp:nvSpPr>
      <dsp:spPr>
        <a:xfrm>
          <a:off x="778094" y="1187890"/>
          <a:ext cx="5257462" cy="5939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4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Orientado a funciones</a:t>
          </a:r>
          <a:endParaRPr lang="es-CO" sz="3100" kern="1200" dirty="0"/>
        </a:p>
      </dsp:txBody>
      <dsp:txXfrm>
        <a:off x="778094" y="1187890"/>
        <a:ext cx="5257462" cy="593945"/>
      </dsp:txXfrm>
    </dsp:sp>
    <dsp:sp modelId="{85064341-DCD9-430F-A8E0-F74D0BF500C7}">
      <dsp:nvSpPr>
        <dsp:cNvPr id="0" name=""/>
        <dsp:cNvSpPr/>
      </dsp:nvSpPr>
      <dsp:spPr>
        <a:xfrm>
          <a:off x="406878" y="1113647"/>
          <a:ext cx="742431" cy="7424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917C4-6471-4F8B-825A-89E9FFA4819F}">
      <dsp:nvSpPr>
        <dsp:cNvPr id="0" name=""/>
        <dsp:cNvSpPr/>
      </dsp:nvSpPr>
      <dsp:spPr>
        <a:xfrm>
          <a:off x="778094" y="2078963"/>
          <a:ext cx="5257462" cy="5939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4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Orientado a la lógica</a:t>
          </a:r>
          <a:endParaRPr lang="es-CO" sz="3100" kern="1200" dirty="0"/>
        </a:p>
      </dsp:txBody>
      <dsp:txXfrm>
        <a:off x="778094" y="2078963"/>
        <a:ext cx="5257462" cy="593945"/>
      </dsp:txXfrm>
    </dsp:sp>
    <dsp:sp modelId="{8FE31C44-556B-4EA7-A8F4-10D18A4A1DF9}">
      <dsp:nvSpPr>
        <dsp:cNvPr id="0" name=""/>
        <dsp:cNvSpPr/>
      </dsp:nvSpPr>
      <dsp:spPr>
        <a:xfrm>
          <a:off x="406878" y="2004720"/>
          <a:ext cx="742431" cy="7424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657C5-EC03-40F1-9832-9DBBD857EBEA}">
      <dsp:nvSpPr>
        <dsp:cNvPr id="0" name=""/>
        <dsp:cNvSpPr/>
      </dsp:nvSpPr>
      <dsp:spPr>
        <a:xfrm>
          <a:off x="437572" y="2970036"/>
          <a:ext cx="5597984" cy="5939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4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dirty="0"/>
            <a:t>Orientado a objetos</a:t>
          </a:r>
          <a:endParaRPr lang="es-CO" sz="3100" kern="1200" dirty="0"/>
        </a:p>
      </dsp:txBody>
      <dsp:txXfrm>
        <a:off x="437572" y="2970036"/>
        <a:ext cx="5597984" cy="593945"/>
      </dsp:txXfrm>
    </dsp:sp>
    <dsp:sp modelId="{2B58101B-42B2-48C3-8A45-5100AE1FF6B9}">
      <dsp:nvSpPr>
        <dsp:cNvPr id="0" name=""/>
        <dsp:cNvSpPr/>
      </dsp:nvSpPr>
      <dsp:spPr>
        <a:xfrm>
          <a:off x="66356" y="2895793"/>
          <a:ext cx="742431" cy="7424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87B1-52F4-42B7-A1D8-68E95BFAD7FF}">
      <dsp:nvSpPr>
        <dsp:cNvPr id="0" name=""/>
        <dsp:cNvSpPr/>
      </dsp:nvSpPr>
      <dsp:spPr>
        <a:xfrm>
          <a:off x="671296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Adecuación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Exactitud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Interoperabilidad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Seguridad</a:t>
          </a:r>
          <a:endParaRPr lang="es-CO" sz="1200" kern="1200" dirty="0"/>
        </a:p>
      </dsp:txBody>
      <dsp:txXfrm>
        <a:off x="1337546" y="2279579"/>
        <a:ext cx="1299186" cy="1630681"/>
      </dsp:txXfrm>
    </dsp:sp>
    <dsp:sp modelId="{3FD61BB8-934A-4CBD-94FA-ED604784B6ED}">
      <dsp:nvSpPr>
        <dsp:cNvPr id="0" name=""/>
        <dsp:cNvSpPr/>
      </dsp:nvSpPr>
      <dsp:spPr>
        <a:xfrm>
          <a:off x="5047" y="2428670"/>
          <a:ext cx="1332499" cy="13324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Funcionalidad</a:t>
          </a:r>
          <a:endParaRPr lang="es-CO" sz="1200" kern="1200" dirty="0"/>
        </a:p>
      </dsp:txBody>
      <dsp:txXfrm>
        <a:off x="200187" y="2623810"/>
        <a:ext cx="942219" cy="942219"/>
      </dsp:txXfrm>
    </dsp:sp>
    <dsp:sp modelId="{FD5FE3E4-3372-43A3-9E42-F9B84AE741B3}">
      <dsp:nvSpPr>
        <dsp:cNvPr id="0" name=""/>
        <dsp:cNvSpPr/>
      </dsp:nvSpPr>
      <dsp:spPr>
        <a:xfrm>
          <a:off x="4169107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Madurez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Tolerancia a fallo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Recuperación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Cap. Diagnostico</a:t>
          </a:r>
          <a:endParaRPr lang="es-CO" sz="1200" kern="1200" dirty="0"/>
        </a:p>
      </dsp:txBody>
      <dsp:txXfrm>
        <a:off x="4835356" y="2279579"/>
        <a:ext cx="1299186" cy="1630681"/>
      </dsp:txXfrm>
    </dsp:sp>
    <dsp:sp modelId="{CEB7269E-D623-4C18-BF58-69A7DEA007A8}">
      <dsp:nvSpPr>
        <dsp:cNvPr id="0" name=""/>
        <dsp:cNvSpPr/>
      </dsp:nvSpPr>
      <dsp:spPr>
        <a:xfrm>
          <a:off x="3502857" y="2428670"/>
          <a:ext cx="1332499" cy="13324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Confiabilidad</a:t>
          </a:r>
          <a:endParaRPr lang="es-CO" sz="1200" kern="1200" dirty="0"/>
        </a:p>
      </dsp:txBody>
      <dsp:txXfrm>
        <a:off x="3697997" y="2623810"/>
        <a:ext cx="942219" cy="942219"/>
      </dsp:txXfrm>
    </dsp:sp>
    <dsp:sp modelId="{FEDF872B-93B6-4EE4-8083-C13B56DE8CD4}">
      <dsp:nvSpPr>
        <dsp:cNvPr id="0" name=""/>
        <dsp:cNvSpPr/>
      </dsp:nvSpPr>
      <dsp:spPr>
        <a:xfrm>
          <a:off x="7666917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Curva de aprend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Facilidad de uso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Satisfacción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Accesibilidad</a:t>
          </a:r>
          <a:endParaRPr lang="es-CO" sz="1200" kern="1200" dirty="0"/>
        </a:p>
      </dsp:txBody>
      <dsp:txXfrm>
        <a:off x="8333166" y="2279579"/>
        <a:ext cx="1299186" cy="1630681"/>
      </dsp:txXfrm>
    </dsp:sp>
    <dsp:sp modelId="{81A6D503-6996-406D-89BE-6BB952CD533B}">
      <dsp:nvSpPr>
        <dsp:cNvPr id="0" name=""/>
        <dsp:cNvSpPr/>
      </dsp:nvSpPr>
      <dsp:spPr>
        <a:xfrm>
          <a:off x="7000667" y="2428670"/>
          <a:ext cx="1332499" cy="13324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Usabilidad</a:t>
          </a:r>
          <a:endParaRPr lang="es-CO" sz="1200" kern="1200" dirty="0"/>
        </a:p>
      </dsp:txBody>
      <dsp:txXfrm>
        <a:off x="7195807" y="2623810"/>
        <a:ext cx="942219" cy="9422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F87B1-52F4-42B7-A1D8-68E95BFAD7FF}">
      <dsp:nvSpPr>
        <dsp:cNvPr id="0" name=""/>
        <dsp:cNvSpPr/>
      </dsp:nvSpPr>
      <dsp:spPr>
        <a:xfrm>
          <a:off x="671296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Rendimiento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Uso de recurs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Extensibilidad</a:t>
          </a:r>
          <a:endParaRPr lang="es-CO" sz="1500" kern="1200" dirty="0"/>
        </a:p>
      </dsp:txBody>
      <dsp:txXfrm>
        <a:off x="1337546" y="2279579"/>
        <a:ext cx="1299186" cy="1630681"/>
      </dsp:txXfrm>
    </dsp:sp>
    <dsp:sp modelId="{3FD61BB8-934A-4CBD-94FA-ED604784B6ED}">
      <dsp:nvSpPr>
        <dsp:cNvPr id="0" name=""/>
        <dsp:cNvSpPr/>
      </dsp:nvSpPr>
      <dsp:spPr>
        <a:xfrm>
          <a:off x="5047" y="2428670"/>
          <a:ext cx="1332499" cy="13324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Eficiencia</a:t>
          </a:r>
          <a:endParaRPr lang="es-CO" sz="1100" kern="1200" dirty="0"/>
        </a:p>
      </dsp:txBody>
      <dsp:txXfrm>
        <a:off x="200187" y="2623810"/>
        <a:ext cx="942219" cy="942219"/>
      </dsp:txXfrm>
    </dsp:sp>
    <dsp:sp modelId="{FD5FE3E4-3372-43A3-9E42-F9B84AE741B3}">
      <dsp:nvSpPr>
        <dsp:cNvPr id="0" name=""/>
        <dsp:cNvSpPr/>
      </dsp:nvSpPr>
      <dsp:spPr>
        <a:xfrm>
          <a:off x="4169107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Modularidad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F. Actualizacio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F. Análisis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F. pruebas</a:t>
          </a:r>
          <a:endParaRPr lang="es-CO" sz="1500" kern="1200" dirty="0"/>
        </a:p>
      </dsp:txBody>
      <dsp:txXfrm>
        <a:off x="4835356" y="2279579"/>
        <a:ext cx="1299186" cy="1630681"/>
      </dsp:txXfrm>
    </dsp:sp>
    <dsp:sp modelId="{CEB7269E-D623-4C18-BF58-69A7DEA007A8}">
      <dsp:nvSpPr>
        <dsp:cNvPr id="0" name=""/>
        <dsp:cNvSpPr/>
      </dsp:nvSpPr>
      <dsp:spPr>
        <a:xfrm>
          <a:off x="3502857" y="2428670"/>
          <a:ext cx="1332499" cy="1332499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Mantenibilidad</a:t>
          </a:r>
          <a:endParaRPr lang="es-CO" sz="1100" kern="1200" dirty="0"/>
        </a:p>
      </dsp:txBody>
      <dsp:txXfrm>
        <a:off x="3697997" y="2623810"/>
        <a:ext cx="942219" cy="942219"/>
      </dsp:txXfrm>
    </dsp:sp>
    <dsp:sp modelId="{FEDF872B-93B6-4EE4-8083-C13B56DE8CD4}">
      <dsp:nvSpPr>
        <dsp:cNvPr id="0" name=""/>
        <dsp:cNvSpPr/>
      </dsp:nvSpPr>
      <dsp:spPr>
        <a:xfrm>
          <a:off x="7666917" y="1930148"/>
          <a:ext cx="2664998" cy="2329543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Adaptabilidad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Instalación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Coexistencia</a:t>
          </a:r>
          <a:endParaRPr lang="es-CO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Reusabilidad</a:t>
          </a:r>
          <a:endParaRPr lang="es-CO" sz="1500" kern="1200" dirty="0"/>
        </a:p>
      </dsp:txBody>
      <dsp:txXfrm>
        <a:off x="8333166" y="2279579"/>
        <a:ext cx="1299186" cy="1630681"/>
      </dsp:txXfrm>
    </dsp:sp>
    <dsp:sp modelId="{81A6D503-6996-406D-89BE-6BB952CD533B}">
      <dsp:nvSpPr>
        <dsp:cNvPr id="0" name=""/>
        <dsp:cNvSpPr/>
      </dsp:nvSpPr>
      <dsp:spPr>
        <a:xfrm>
          <a:off x="7000667" y="2428670"/>
          <a:ext cx="1332499" cy="1332499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Portabilidad</a:t>
          </a:r>
          <a:endParaRPr lang="es-CO" sz="1100" kern="1200" dirty="0"/>
        </a:p>
      </dsp:txBody>
      <dsp:txXfrm>
        <a:off x="7195807" y="2623810"/>
        <a:ext cx="942219" cy="9422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4672B-437B-46A8-9D59-F7D824015DB3}">
      <dsp:nvSpPr>
        <dsp:cNvPr id="0" name=""/>
        <dsp:cNvSpPr/>
      </dsp:nvSpPr>
      <dsp:spPr>
        <a:xfrm>
          <a:off x="3066809" y="1796946"/>
          <a:ext cx="91440" cy="381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107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5620E-CB3B-47D5-A2DA-C8DE9D783458}">
      <dsp:nvSpPr>
        <dsp:cNvPr id="0" name=""/>
        <dsp:cNvSpPr/>
      </dsp:nvSpPr>
      <dsp:spPr>
        <a:xfrm>
          <a:off x="2026939" y="992960"/>
          <a:ext cx="1085590" cy="38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690"/>
              </a:lnTo>
              <a:lnTo>
                <a:pt x="1085590" y="259690"/>
              </a:lnTo>
              <a:lnTo>
                <a:pt x="1085590" y="3810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B1527-27D2-4B9A-96E4-3C24786040FC}">
      <dsp:nvSpPr>
        <dsp:cNvPr id="0" name=""/>
        <dsp:cNvSpPr/>
      </dsp:nvSpPr>
      <dsp:spPr>
        <a:xfrm>
          <a:off x="895629" y="1796946"/>
          <a:ext cx="91440" cy="381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107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EB077-9989-4C58-A0B0-9174C6D1E0BE}">
      <dsp:nvSpPr>
        <dsp:cNvPr id="0" name=""/>
        <dsp:cNvSpPr/>
      </dsp:nvSpPr>
      <dsp:spPr>
        <a:xfrm>
          <a:off x="941349" y="992960"/>
          <a:ext cx="1085590" cy="381073"/>
        </a:xfrm>
        <a:custGeom>
          <a:avLst/>
          <a:gdLst/>
          <a:ahLst/>
          <a:cxnLst/>
          <a:rect l="0" t="0" r="0" b="0"/>
          <a:pathLst>
            <a:path>
              <a:moveTo>
                <a:pt x="1085590" y="0"/>
              </a:moveTo>
              <a:lnTo>
                <a:pt x="1085590" y="259690"/>
              </a:lnTo>
              <a:lnTo>
                <a:pt x="0" y="259690"/>
              </a:lnTo>
              <a:lnTo>
                <a:pt x="0" y="3810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48F3A-7E54-4FCA-B046-74F0B1534D89}">
      <dsp:nvSpPr>
        <dsp:cNvPr id="0" name=""/>
        <dsp:cNvSpPr/>
      </dsp:nvSpPr>
      <dsp:spPr>
        <a:xfrm>
          <a:off x="666263" y="626975"/>
          <a:ext cx="2721352" cy="3659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8DEA9-F0F7-4B71-B029-EC9DC43BF9CA}">
      <dsp:nvSpPr>
        <dsp:cNvPr id="0" name=""/>
        <dsp:cNvSpPr/>
      </dsp:nvSpPr>
      <dsp:spPr>
        <a:xfrm>
          <a:off x="811850" y="765282"/>
          <a:ext cx="2721352" cy="365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Type of polymorphism</a:t>
          </a:r>
          <a:endParaRPr lang="es-CO" sz="1500" kern="1200" dirty="0"/>
        </a:p>
      </dsp:txBody>
      <dsp:txXfrm>
        <a:off x="822569" y="776001"/>
        <a:ext cx="2699914" cy="344546"/>
      </dsp:txXfrm>
    </dsp:sp>
    <dsp:sp modelId="{8B0CDC84-3C19-4680-8B3F-94997A033D9F}">
      <dsp:nvSpPr>
        <dsp:cNvPr id="0" name=""/>
        <dsp:cNvSpPr/>
      </dsp:nvSpPr>
      <dsp:spPr>
        <a:xfrm>
          <a:off x="286207" y="1374033"/>
          <a:ext cx="1310282" cy="4229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8810C-64EE-4E8D-B7C9-E09229DEE65C}">
      <dsp:nvSpPr>
        <dsp:cNvPr id="0" name=""/>
        <dsp:cNvSpPr/>
      </dsp:nvSpPr>
      <dsp:spPr>
        <a:xfrm>
          <a:off x="431794" y="1512341"/>
          <a:ext cx="1310282" cy="4229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Compile time</a:t>
          </a:r>
          <a:endParaRPr lang="es-CO" sz="1500" kern="1200" dirty="0"/>
        </a:p>
      </dsp:txBody>
      <dsp:txXfrm>
        <a:off x="444181" y="1524728"/>
        <a:ext cx="1285508" cy="398138"/>
      </dsp:txXfrm>
    </dsp:sp>
    <dsp:sp modelId="{3056F751-3B46-497E-8A43-ECB982731884}">
      <dsp:nvSpPr>
        <dsp:cNvPr id="0" name=""/>
        <dsp:cNvSpPr/>
      </dsp:nvSpPr>
      <dsp:spPr>
        <a:xfrm>
          <a:off x="1345" y="2178019"/>
          <a:ext cx="1880006" cy="485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CFB60-D1F6-4ED2-ADC4-478995CE8676}">
      <dsp:nvSpPr>
        <dsp:cNvPr id="0" name=""/>
        <dsp:cNvSpPr/>
      </dsp:nvSpPr>
      <dsp:spPr>
        <a:xfrm>
          <a:off x="146932" y="2316327"/>
          <a:ext cx="1880006" cy="4856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 err="1"/>
            <a:t>Overloading</a:t>
          </a:r>
          <a:r>
            <a:rPr lang="es-MX" sz="1500" kern="1200" dirty="0"/>
            <a:t> </a:t>
          </a:r>
          <a:r>
            <a:rPr lang="es-MX" sz="1500" kern="1200" dirty="0" err="1"/>
            <a:t>method</a:t>
          </a:r>
          <a:endParaRPr lang="es-CO" sz="1500" kern="1200" dirty="0"/>
        </a:p>
      </dsp:txBody>
      <dsp:txXfrm>
        <a:off x="161158" y="2330553"/>
        <a:ext cx="1851554" cy="457245"/>
      </dsp:txXfrm>
    </dsp:sp>
    <dsp:sp modelId="{82445FD0-CC14-46BC-8245-3FCA9B552816}">
      <dsp:nvSpPr>
        <dsp:cNvPr id="0" name=""/>
        <dsp:cNvSpPr/>
      </dsp:nvSpPr>
      <dsp:spPr>
        <a:xfrm>
          <a:off x="2457388" y="1374033"/>
          <a:ext cx="1310282" cy="4229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E2802-F244-4215-96CE-1099164722A1}">
      <dsp:nvSpPr>
        <dsp:cNvPr id="0" name=""/>
        <dsp:cNvSpPr/>
      </dsp:nvSpPr>
      <dsp:spPr>
        <a:xfrm>
          <a:off x="2602975" y="1512341"/>
          <a:ext cx="1310282" cy="4229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Run time</a:t>
          </a:r>
          <a:endParaRPr lang="es-CO" sz="1500" kern="1200" dirty="0"/>
        </a:p>
      </dsp:txBody>
      <dsp:txXfrm>
        <a:off x="2615362" y="1524728"/>
        <a:ext cx="1285508" cy="398138"/>
      </dsp:txXfrm>
    </dsp:sp>
    <dsp:sp modelId="{36CB1B91-98F2-482D-B46F-D08BBBBBE7CE}">
      <dsp:nvSpPr>
        <dsp:cNvPr id="0" name=""/>
        <dsp:cNvSpPr/>
      </dsp:nvSpPr>
      <dsp:spPr>
        <a:xfrm>
          <a:off x="2172526" y="2178019"/>
          <a:ext cx="1880006" cy="485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3A524-9665-4E64-9726-DB6E12872C74}">
      <dsp:nvSpPr>
        <dsp:cNvPr id="0" name=""/>
        <dsp:cNvSpPr/>
      </dsp:nvSpPr>
      <dsp:spPr>
        <a:xfrm>
          <a:off x="2318113" y="2316327"/>
          <a:ext cx="1880006" cy="4856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 err="1"/>
            <a:t>Overreading</a:t>
          </a:r>
          <a:r>
            <a:rPr lang="es-MX" sz="1500" kern="1200" dirty="0"/>
            <a:t> </a:t>
          </a:r>
          <a:r>
            <a:rPr lang="es-MX" sz="1500" kern="1200" dirty="0" err="1"/>
            <a:t>method</a:t>
          </a:r>
          <a:endParaRPr lang="es-CO" sz="1500" kern="1200" dirty="0"/>
        </a:p>
      </dsp:txBody>
      <dsp:txXfrm>
        <a:off x="2332339" y="2330553"/>
        <a:ext cx="1851554" cy="457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91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964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365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6546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3006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7270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279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208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489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256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2013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1252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2061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543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9772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0674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252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5940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1235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190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0637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5792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0406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999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462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9408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7936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4935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819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24485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6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4078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1369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44969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5515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2049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95679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251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10594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9383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97799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883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2067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9538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0264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8445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18145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8670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1662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65482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5776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6491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88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6508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33109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5915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4241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40451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9915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3076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38776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05139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69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14773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749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96026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63910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67119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98032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7592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3419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76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306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759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168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20/11/2024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0" Type="http://schemas.openxmlformats.org/officeDocument/2006/relationships/diagramData" Target="../diagrams/data6.xml"/><Relationship Id="rId4" Type="http://schemas.openxmlformats.org/officeDocument/2006/relationships/image" Target="../media/image3.pn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linkedin.com/pulse/fundamentals-object-oriented-programming-usman-malik-gd0gf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www.theknowledgeacademy.com/blog/principles-of-object-oriented-programming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khalilstemmler.com/articles/object-oriented/programming/4-principles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geeksforgeeks.org/introduction-of-object-oriented-programmin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2.jp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5" Type="http://schemas.openxmlformats.org/officeDocument/2006/relationships/image" Target="../media/image22.png"/><Relationship Id="rId10" Type="http://schemas.microsoft.com/office/2007/relationships/diagramDrawing" Target="../diagrams/drawing7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visual-paradigm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hyperlink" Target="https://www.visual-paradigm.com/guide/uml-unified-modeling-language/uml-class-diagram-tutorial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ailyjavaconcept.com/features-of-java/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articles/object-oriented-programming-languages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hyperlink" Target="https://www.coursera.org/articles/what-is-java-used-for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g"/><Relationship Id="rId7" Type="http://schemas.openxmlformats.org/officeDocument/2006/relationships/hyperlink" Target="https://hackr.io/blog/java-applicatio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hyperlink" Target="https://medium.com/@prsetti/understanding-the-java-trinity-jdk-jre-and-jvm-352f0c9d8c2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hyperlink" Target="https://sdkman.io/jdks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jpg"/><Relationship Id="rId7" Type="http://schemas.openxmlformats.org/officeDocument/2006/relationships/hyperlink" Target="https://www3.ntu.edu.sg/home/ehchua/programming/howto/JDK_HowTo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hyperlink" Target="https://es.linkedin.com/pulse/estructuras-de-datos-las-listas-elias-nicolas-vargas-loyola-lf6fe" TargetMode="Externa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hyperlink" Target="https://www.scientecheasy.com/2020/10/map-in-java.html/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hyperlink" Target="https://www.scientecheasy.com/2020/10/map-in-java.html/" TargetMode="Externa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y.oracle.com/en/oa-web-overview.html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oursera.org/learn/uml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hyperlink" Target="https://www.coursera.org/learn/introduccion-programacion-java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ESPECIALIZACION EN INGENIERIA DE SOFTWARE</a:t>
            </a:r>
          </a:p>
          <a:p>
            <a:r>
              <a:rPr lang="es-ES" sz="2400" b="1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MODULO PATRONES DE DISEÑO DE SOFTWARE</a:t>
            </a:r>
            <a:endParaRPr lang="es-CO" sz="2400" b="1" dirty="0"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Paradigmas de programación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7A74388A-B3DD-4AD0-B870-C88D9DC91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64582"/>
              </p:ext>
            </p:extLst>
          </p:nvPr>
        </p:nvGraphicFramePr>
        <p:xfrm>
          <a:off x="4328842" y="2076258"/>
          <a:ext cx="6087534" cy="386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E006A5D-377C-4B3C-BBA3-08615BD25FD8}"/>
              </a:ext>
            </a:extLst>
          </p:cNvPr>
          <p:cNvSpPr txBox="1"/>
          <p:nvPr/>
        </p:nvSpPr>
        <p:spPr>
          <a:xfrm>
            <a:off x="526227" y="3145344"/>
            <a:ext cx="3448191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Modelo conceptual para desarrollar programas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427381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calidad del software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337FAC1-0B65-4FFE-8AEB-997BB73F638C}"/>
              </a:ext>
            </a:extLst>
          </p:cNvPr>
          <p:cNvSpPr/>
          <p:nvPr/>
        </p:nvSpPr>
        <p:spPr>
          <a:xfrm>
            <a:off x="244698" y="2001409"/>
            <a:ext cx="77864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Funcionalidad: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satisfacer los requisitos especificados.</a:t>
            </a:r>
          </a:p>
          <a:p>
            <a:pPr algn="just"/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Confiabilidad: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mantener su nivel de rendimiento bajo condiciones específicas y durante un período de tiempo determinado.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Usabilidad: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ser entendido, aprendido y utilizado de manera efectiva y eficiente por los usuarios.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Eficiencia: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realizar las funciones requeridas con la menor cantidad de recursos posibles.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Mantenibilidad: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ser modificado y mejorado de manera efectiva y eficiente.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181818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rgbClr val="181818"/>
                </a:solidFill>
                <a:latin typeface="Arial" panose="020B0604020202020204" pitchFamily="34" charset="0"/>
              </a:rPr>
              <a:t>Portabilidad:</a:t>
            </a:r>
            <a:r>
              <a:rPr lang="es-MX" sz="1600" dirty="0">
                <a:solidFill>
                  <a:srgbClr val="181818"/>
                </a:solidFill>
                <a:latin typeface="Arial" panose="020B0604020202020204" pitchFamily="34" charset="0"/>
              </a:rPr>
              <a:t> Capacidad del software para ser transferido de un entorno a otro.</a:t>
            </a:r>
          </a:p>
          <a:p>
            <a:pPr algn="just"/>
            <a:br>
              <a:rPr lang="es-MX" sz="1600" dirty="0"/>
            </a:br>
            <a:endParaRPr lang="es-CO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544A21A-F1B2-4320-AF2B-F4D4BCE31A66}"/>
              </a:ext>
            </a:extLst>
          </p:cNvPr>
          <p:cNvSpPr/>
          <p:nvPr/>
        </p:nvSpPr>
        <p:spPr>
          <a:xfrm>
            <a:off x="8732007" y="2001409"/>
            <a:ext cx="3045127" cy="1077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latin typeface="Arial" panose="020B0604020202020204" pitchFamily="34" charset="0"/>
              </a:rPr>
              <a:t>La norma ISO 9126 </a:t>
            </a:r>
            <a:endParaRPr lang="es-CO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47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calidad del software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B9AA37D-1374-4710-9794-A94B48CE4E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085116"/>
              </p:ext>
            </p:extLst>
          </p:nvPr>
        </p:nvGraphicFramePr>
        <p:xfrm>
          <a:off x="1162948" y="-68745"/>
          <a:ext cx="10336963" cy="618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A208D3CF-E7CF-4402-AD58-D7B7968250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176483"/>
              </p:ext>
            </p:extLst>
          </p:nvPr>
        </p:nvGraphicFramePr>
        <p:xfrm>
          <a:off x="1162948" y="2418065"/>
          <a:ext cx="10336963" cy="618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7865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orientada a objetos - POO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662765" y="2677326"/>
            <a:ext cx="62956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La </a:t>
            </a:r>
            <a:r>
              <a:rPr lang="es-MX" sz="2800" b="1" dirty="0"/>
              <a:t>programación orientada a objetos - POO </a:t>
            </a:r>
            <a:r>
              <a:rPr lang="es-MX" sz="2800" dirty="0"/>
              <a:t>es un paradigma de programación en el cual los programas expresan en un conjunto de objetos que colaboran entre si para resolver un problema.</a:t>
            </a:r>
            <a:endParaRPr lang="es-CO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CA8893-9E75-4AF1-99EE-4CF3F75BBAB4}"/>
              </a:ext>
            </a:extLst>
          </p:cNvPr>
          <p:cNvSpPr/>
          <p:nvPr/>
        </p:nvSpPr>
        <p:spPr>
          <a:xfrm>
            <a:off x="372534" y="5727642"/>
            <a:ext cx="52902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hlinkClick r:id="rId5"/>
              </a:rPr>
              <a:t>https://www.linkedin.com/pulse/fundamentals-object-oriented-programming-usman-malik-gd0gf</a:t>
            </a:r>
            <a:endParaRPr lang="es-CO" sz="1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840507-4BAA-49CE-8974-B4B578F06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98" y="1959987"/>
            <a:ext cx="5063051" cy="38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3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778584" y="1909647"/>
            <a:ext cx="5930818" cy="45550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La </a:t>
            </a:r>
            <a:r>
              <a:rPr lang="es-ES" b="1" i="1" dirty="0"/>
              <a:t>Abstracción </a:t>
            </a:r>
            <a:r>
              <a:rPr lang="es-ES" dirty="0"/>
              <a:t>es el modelo de un objeto o fenómeno del </a:t>
            </a:r>
            <a:r>
              <a:rPr lang="es-CO" dirty="0"/>
              <a:t>mundo real, limitado a un contexto específico, que representa </a:t>
            </a:r>
            <a:r>
              <a:rPr lang="es-ES" dirty="0"/>
              <a:t>todos los datos relevantes a este contexto con gran precisión, </a:t>
            </a:r>
            <a:r>
              <a:rPr lang="es-CO" dirty="0"/>
              <a:t>omitiendo el resto.</a:t>
            </a:r>
          </a:p>
          <a:p>
            <a:pPr algn="just"/>
            <a:endParaRPr lang="es-CO" sz="2800" dirty="0"/>
          </a:p>
          <a:p>
            <a:pPr algn="just"/>
            <a:r>
              <a:rPr lang="es-ES" b="1" dirty="0"/>
              <a:t>La </a:t>
            </a:r>
            <a:r>
              <a:rPr lang="es-ES" b="1" i="1" dirty="0"/>
              <a:t>encapsulación </a:t>
            </a:r>
            <a:r>
              <a:rPr lang="es-ES" dirty="0"/>
              <a:t>es la capacidad que tiene un objeto de esconder partes de su estado y comportamiento de otros objetos, </a:t>
            </a:r>
            <a:r>
              <a:rPr lang="es-CO" dirty="0"/>
              <a:t>exponiendo únicamente una interfaz.</a:t>
            </a:r>
          </a:p>
          <a:p>
            <a:pPr algn="just"/>
            <a:endParaRPr lang="es-CO" sz="2800" dirty="0"/>
          </a:p>
          <a:p>
            <a:pPr algn="just"/>
            <a:r>
              <a:rPr lang="es-ES" b="1" dirty="0"/>
              <a:t>La </a:t>
            </a:r>
            <a:r>
              <a:rPr lang="es-ES" b="1" i="1" dirty="0"/>
              <a:t>herencia </a:t>
            </a:r>
            <a:r>
              <a:rPr lang="es-ES" dirty="0"/>
              <a:t>es la capacidad de crear nuevas clases sobre otras existentes. La principal ventaja de la herencia es la reutilización </a:t>
            </a:r>
            <a:r>
              <a:rPr lang="es-CO" dirty="0"/>
              <a:t>de código.</a:t>
            </a:r>
          </a:p>
          <a:p>
            <a:pPr algn="just"/>
            <a:endParaRPr lang="es-CO" dirty="0"/>
          </a:p>
          <a:p>
            <a:pPr algn="just"/>
            <a:r>
              <a:rPr lang="es-ES" b="1" dirty="0"/>
              <a:t>El polimorfismo </a:t>
            </a:r>
            <a:r>
              <a:rPr lang="es-ES" dirty="0"/>
              <a:t>es la capacidad de un objeto para </a:t>
            </a:r>
            <a:r>
              <a:rPr lang="es-CO" dirty="0"/>
              <a:t>dar diferentes respuestas a un mismo mensaje</a:t>
            </a:r>
            <a:endParaRPr lang="es-CO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CA8893-9E75-4AF1-99EE-4CF3F75BBAB4}"/>
              </a:ext>
            </a:extLst>
          </p:cNvPr>
          <p:cNvSpPr/>
          <p:nvPr/>
        </p:nvSpPr>
        <p:spPr>
          <a:xfrm>
            <a:off x="372534" y="5874874"/>
            <a:ext cx="50385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hlinkClick r:id="rId5"/>
              </a:rPr>
              <a:t>https://www.theknowledgeacademy.com/blog/principles-of-object-oriented-programming/</a:t>
            </a:r>
            <a:r>
              <a:rPr lang="es-CO" sz="1000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6E315D-A335-4380-9F72-206A681D3B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16" t="12792" r="27412" b="3435"/>
          <a:stretch/>
        </p:blipFill>
        <p:spPr>
          <a:xfrm>
            <a:off x="807757" y="1779296"/>
            <a:ext cx="4162176" cy="409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1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Abstracción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CA8893-9E75-4AF1-99EE-4CF3F75BBAB4}"/>
              </a:ext>
            </a:extLst>
          </p:cNvPr>
          <p:cNvSpPr/>
          <p:nvPr/>
        </p:nvSpPr>
        <p:spPr>
          <a:xfrm>
            <a:off x="1032934" y="5403601"/>
            <a:ext cx="43685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hlinkClick r:id="rId5"/>
              </a:rPr>
              <a:t>https://khalilstemmler.com/articles/object-oriented/programming/4-principles/</a:t>
            </a:r>
            <a:r>
              <a:rPr lang="es-CO" sz="1000" dirty="0"/>
              <a:t>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6AD546-5F70-4C94-942C-E40C7FEBDB4E}"/>
              </a:ext>
            </a:extLst>
          </p:cNvPr>
          <p:cNvSpPr/>
          <p:nvPr/>
        </p:nvSpPr>
        <p:spPr>
          <a:xfrm>
            <a:off x="7121301" y="4008510"/>
            <a:ext cx="4826001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¿</a:t>
            </a:r>
            <a:r>
              <a:rPr lang="es-ES" sz="2000" dirty="0"/>
              <a:t> Realmente eres consciente de cómo se enciende tu televisor cuando presionas el botón ON del control remoto</a:t>
            </a:r>
            <a:r>
              <a:rPr lang="es-ES" sz="2000" b="1" dirty="0"/>
              <a:t>?</a:t>
            </a:r>
            <a:r>
              <a:rPr lang="es-ES" sz="2000" dirty="0"/>
              <a:t> </a:t>
            </a:r>
            <a:r>
              <a:rPr lang="es-ES" sz="2000" b="1" dirty="0"/>
              <a:t>¿</a:t>
            </a:r>
            <a:r>
              <a:rPr lang="es-ES" sz="2000" dirty="0"/>
              <a:t>Usted, como usuario, necesita saber la secuencia específica de 0 y 1 que emite su control remoto para indicarle al receptor del televisor que debe encenderse</a:t>
            </a:r>
            <a:r>
              <a:rPr lang="es-ES" sz="2000" b="1" dirty="0"/>
              <a:t>?</a:t>
            </a:r>
            <a:r>
              <a:rPr lang="es-ES" sz="2000" dirty="0"/>
              <a:t> </a:t>
            </a:r>
            <a:r>
              <a:rPr lang="es-ES" sz="2000" b="1" dirty="0"/>
              <a:t>¿O es suficiente presionar el botón ON ?</a:t>
            </a:r>
            <a:endParaRPr lang="es-CO" sz="20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D01D9E9-CF67-42B6-B1CE-D5D83CA545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8" t="7696" r="5695" b="7049"/>
          <a:stretch/>
        </p:blipFill>
        <p:spPr>
          <a:xfrm>
            <a:off x="201497" y="2360615"/>
            <a:ext cx="6917350" cy="28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Abstracción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7529DA-83F8-45A7-B992-E62CF24C64B6}"/>
              </a:ext>
            </a:extLst>
          </p:cNvPr>
          <p:cNvSpPr txBox="1"/>
          <p:nvPr/>
        </p:nvSpPr>
        <p:spPr>
          <a:xfrm>
            <a:off x="312149" y="2001409"/>
            <a:ext cx="7054809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b="1" dirty="0"/>
              <a:t>La abstracción </a:t>
            </a:r>
            <a:r>
              <a:rPr lang="es-CO" sz="2000" dirty="0"/>
              <a:t>en un principio fundamental de diseño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dirty="0"/>
              <a:t>Consiste en definir las características y comportamientos esenciales de un objeto en un contexto.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dirty="0"/>
              <a:t>Permite reducir los niveles de complejidad en los sistemas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Permite simplificar la realidad, permitiendo a los desarrolladores centrarse en lo que hace un objeto (su interfaz) en lugar de cómo lo logra.</a:t>
            </a:r>
            <a:r>
              <a:rPr lang="es-CO" sz="2000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Mejora la legibilidad y el mantenimiento del código, ofrece una vista de alto nivel que facilita a los desarrolladores comprender y trabajar con estructuras complejas.</a:t>
            </a:r>
            <a:endParaRPr lang="es-CO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3C6B5D-228E-452E-A99F-724E8DA9D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809" y="1719556"/>
            <a:ext cx="4062325" cy="30111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BFF33C6-4EE3-4DB2-9FD2-4E9A61BBF572}"/>
              </a:ext>
            </a:extLst>
          </p:cNvPr>
          <p:cNvSpPr txBox="1"/>
          <p:nvPr/>
        </p:nvSpPr>
        <p:spPr>
          <a:xfrm>
            <a:off x="8183468" y="4730726"/>
            <a:ext cx="3401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 err="1"/>
              <a:t>Shvets</a:t>
            </a:r>
            <a:r>
              <a:rPr lang="es-CO" sz="1100" dirty="0"/>
              <a:t>, A. “</a:t>
            </a:r>
            <a:r>
              <a:rPr lang="es-CO" sz="1100" dirty="0" err="1"/>
              <a:t>Sumergete</a:t>
            </a:r>
            <a:r>
              <a:rPr lang="es-CO" sz="1100" dirty="0"/>
              <a:t> en los patrones de diseño”, 2019.</a:t>
            </a:r>
          </a:p>
        </p:txBody>
      </p:sp>
    </p:spTree>
    <p:extLst>
      <p:ext uri="{BB962C8B-B14F-4D97-AF65-F5344CB8AC3E}">
        <p14:creationId xmlns:p14="http://schemas.microsoft.com/office/powerpoint/2010/main" val="171468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Abstracción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9A378E-080E-441E-BD2A-D050DAC2147E}"/>
              </a:ext>
            </a:extLst>
          </p:cNvPr>
          <p:cNvSpPr txBox="1"/>
          <p:nvPr/>
        </p:nvSpPr>
        <p:spPr>
          <a:xfrm>
            <a:off x="531516" y="1742022"/>
            <a:ext cx="4591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4"/>
                </a:solidFill>
              </a:rPr>
              <a:t>Tipos de abstracciones en OOP:</a:t>
            </a:r>
          </a:p>
          <a:p>
            <a:pPr algn="ctr"/>
            <a:r>
              <a:rPr lang="es-CO" sz="2400" dirty="0"/>
              <a:t>Clases, Clases abstractas, interfaces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5AE10D2-BD04-4D8A-B399-3FFE0C66A414}"/>
              </a:ext>
            </a:extLst>
          </p:cNvPr>
          <p:cNvSpPr txBox="1"/>
          <p:nvPr/>
        </p:nvSpPr>
        <p:spPr>
          <a:xfrm>
            <a:off x="7556738" y="2694843"/>
            <a:ext cx="3821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00B050"/>
                </a:solidFill>
              </a:rPr>
              <a:t>Medida de la calidad de las abstracciones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60B6F67-E6E0-4DDA-BC44-9385A64D9B0C}"/>
              </a:ext>
            </a:extLst>
          </p:cNvPr>
          <p:cNvSpPr txBox="1"/>
          <p:nvPr/>
        </p:nvSpPr>
        <p:spPr>
          <a:xfrm>
            <a:off x="7666868" y="3622125"/>
            <a:ext cx="36012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Acoplamiento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Cohesión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Suficiencia y completitud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/>
              <a:t>Primitividad</a:t>
            </a:r>
            <a:endParaRPr lang="es-CO" sz="2400" dirty="0"/>
          </a:p>
        </p:txBody>
      </p:sp>
      <p:pic>
        <p:nvPicPr>
          <p:cNvPr id="1030" name="Picture 6" descr="PlantUML diagram">
            <a:extLst>
              <a:ext uri="{FF2B5EF4-FFF2-40B4-BE49-F238E27FC236}">
                <a16:creationId xmlns:a16="http://schemas.microsoft.com/office/drawing/2014/main" id="{177B051E-8E44-49BC-BFF5-B485EBDB3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88"/>
          <a:stretch/>
        </p:blipFill>
        <p:spPr bwMode="auto">
          <a:xfrm>
            <a:off x="244698" y="2760453"/>
            <a:ext cx="5105400" cy="279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lantUML diagram">
            <a:extLst>
              <a:ext uri="{FF2B5EF4-FFF2-40B4-BE49-F238E27FC236}">
                <a16:creationId xmlns:a16="http://schemas.microsoft.com/office/drawing/2014/main" id="{C33F9BF8-370D-45DB-9307-301F60413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6" t="70623" r="58723"/>
          <a:stretch/>
        </p:blipFill>
        <p:spPr bwMode="auto">
          <a:xfrm>
            <a:off x="5510867" y="3345628"/>
            <a:ext cx="1538304" cy="129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2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DC1204C-BBDE-48EC-A4B1-D4BA9AA3A38F}"/>
              </a:ext>
            </a:extLst>
          </p:cNvPr>
          <p:cNvSpPr/>
          <p:nvPr/>
        </p:nvSpPr>
        <p:spPr>
          <a:xfrm>
            <a:off x="372534" y="200724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sz="2400" b="1" dirty="0"/>
              <a:t>¿</a:t>
            </a:r>
            <a:r>
              <a:rPr lang="es-ES" sz="2400" dirty="0"/>
              <a:t> Para arrancar el motor de un auto, tan solo debes girar una llave o pulsar un botón O necesitas conectar cables bajo el capó, rotar el cigüeñal y los cilindros, e iniciar el ciclo de potencia del motor. </a:t>
            </a:r>
            <a:r>
              <a:rPr lang="es-ES" sz="2400" b="1" dirty="0"/>
              <a:t>?</a:t>
            </a:r>
            <a:endParaRPr lang="es-CO" sz="2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BE112E-5C63-44CC-909C-123C4B970D8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66" y="2328612"/>
            <a:ext cx="5574225" cy="407400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59C15ED-C5BC-449E-B39A-81A58614B098}"/>
              </a:ext>
            </a:extLst>
          </p:cNvPr>
          <p:cNvSpPr txBox="1"/>
          <p:nvPr/>
        </p:nvSpPr>
        <p:spPr>
          <a:xfrm>
            <a:off x="433558" y="4551435"/>
            <a:ext cx="5838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accent5">
                    <a:lumMod val="75000"/>
                  </a:schemeClr>
                </a:solidFill>
              </a:rPr>
              <a:t>El objetivo de encapsular es la ocultación de la implementación, para que ninguna parte del sistema dependa de la forma en que se implementa otra.</a:t>
            </a:r>
          </a:p>
        </p:txBody>
      </p:sp>
    </p:spTree>
    <p:extLst>
      <p:ext uri="{BB962C8B-B14F-4D97-AF65-F5344CB8AC3E}">
        <p14:creationId xmlns:p14="http://schemas.microsoft.com/office/powerpoint/2010/main" val="145645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Encapsulamiento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F9BB9D-1679-4F75-B0CE-785FB2AB2467}"/>
              </a:ext>
            </a:extLst>
          </p:cNvPr>
          <p:cNvSpPr txBox="1"/>
          <p:nvPr/>
        </p:nvSpPr>
        <p:spPr>
          <a:xfrm>
            <a:off x="312149" y="2001409"/>
            <a:ext cx="7054809" cy="4093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b="1" dirty="0"/>
              <a:t>El encapsulamiento </a:t>
            </a:r>
            <a:r>
              <a:rPr lang="es-CO" sz="2000" dirty="0"/>
              <a:t>es la propiedad que permite mantener oculto los detalles de implementación de una abstracción ante sus usuarios.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dirty="0"/>
              <a:t>La abstracción y el encapsulamiento son propiedades complementarias.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dirty="0"/>
              <a:t>El encapsulamiento permite que se pueda cambiar el funcionamiento interno de una abstracción y que sus usuarios no lo noten.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CO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Promover la integridad de los datos, la seguridad y la organización eficiente del código. </a:t>
            </a:r>
            <a:endParaRPr lang="es-CO" sz="2000" dirty="0"/>
          </a:p>
        </p:txBody>
      </p:sp>
      <p:pic>
        <p:nvPicPr>
          <p:cNvPr id="1026" name="Picture 2" descr="https://upload.wikimedia.org/wikipedia/commons/thumb/8/82/CPT-OOP-interfaces.svg/220px-CPT-OOP-interfaces.svg.png">
            <a:extLst>
              <a:ext uri="{FF2B5EF4-FFF2-40B4-BE49-F238E27FC236}">
                <a16:creationId xmlns:a16="http://schemas.microsoft.com/office/drawing/2014/main" id="{AF9B1633-C4AA-47E7-BCAF-CA4F660D7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88" y="1837426"/>
            <a:ext cx="4115146" cy="241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DCCED46-0517-4709-B620-AC87BBEA9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06" y="4311044"/>
            <a:ext cx="2475524" cy="23730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C86AFE8-25D5-4D12-84BB-6BDC8B8C075A}"/>
              </a:ext>
            </a:extLst>
          </p:cNvPr>
          <p:cNvSpPr txBox="1"/>
          <p:nvPr/>
        </p:nvSpPr>
        <p:spPr>
          <a:xfrm>
            <a:off x="10283430" y="4386587"/>
            <a:ext cx="111556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b="1" dirty="0"/>
              <a:t>private </a:t>
            </a:r>
          </a:p>
          <a:p>
            <a:r>
              <a:rPr lang="es-CO" b="1" dirty="0"/>
              <a:t>public</a:t>
            </a:r>
          </a:p>
          <a:p>
            <a:r>
              <a:rPr lang="es-CO" b="1" dirty="0"/>
              <a:t>protected</a:t>
            </a:r>
          </a:p>
        </p:txBody>
      </p:sp>
    </p:spTree>
    <p:extLst>
      <p:ext uri="{BB962C8B-B14F-4D97-AF65-F5344CB8AC3E}">
        <p14:creationId xmlns:p14="http://schemas.microsoft.com/office/powerpoint/2010/main" val="298222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75012"/>
              </p:ext>
            </p:extLst>
          </p:nvPr>
        </p:nvGraphicFramePr>
        <p:xfrm>
          <a:off x="3390181" y="178214"/>
          <a:ext cx="8617789" cy="12433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4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PhD Ciencia, Tecnologia e innovación, Urbe, Venezuela, Mayo 2024</a:t>
                      </a:r>
                      <a:endParaRPr lang="es-CO" sz="18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90704"/>
              </p:ext>
            </p:extLst>
          </p:nvPr>
        </p:nvGraphicFramePr>
        <p:xfrm>
          <a:off x="3341793" y="1467975"/>
          <a:ext cx="8514272" cy="398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2022                    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s-CO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2022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Academy, 2022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– </a:t>
                      </a:r>
                      <a:r>
                        <a:rPr lang="es-E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2023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s-E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Desarrollo De Aplicaciones Web En Angular, Para El Nivel </a:t>
                      </a:r>
                      <a:r>
                        <a:rPr lang="es-E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Universidad EAFIT,  2023 </a:t>
                      </a: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Scrum Foundations –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Intelligent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Training -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MinTic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2023</a:t>
                      </a: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90083"/>
              </p:ext>
            </p:extLst>
          </p:nvPr>
        </p:nvGraphicFramePr>
        <p:xfrm>
          <a:off x="3390180" y="5540441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Docente Universitario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effectLst/>
                        </a:rPr>
                        <a:t>Técnico de Sistemas Grado 11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</a:t>
            </a:r>
            <a:r>
              <a:rPr lang="es-MX" sz="28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MX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Herencia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F9BB9D-1679-4F75-B0CE-785FB2AB2467}"/>
              </a:ext>
            </a:extLst>
          </p:cNvPr>
          <p:cNvSpPr txBox="1"/>
          <p:nvPr/>
        </p:nvSpPr>
        <p:spPr>
          <a:xfrm>
            <a:off x="312150" y="2001409"/>
            <a:ext cx="5250450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CO" sz="2000" b="1" dirty="0"/>
              <a:t>La Herencia  </a:t>
            </a:r>
            <a:r>
              <a:rPr lang="es-CO" sz="2000" dirty="0"/>
              <a:t>es la propiedad que permite crear nuevas abstracciones a partir de abstracciones ya existentes.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E</a:t>
            </a:r>
            <a:r>
              <a:rPr lang="es-CO" sz="2000" dirty="0"/>
              <a:t>s el principio fundamental que promueve la reutilización de código.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P</a:t>
            </a:r>
            <a:r>
              <a:rPr lang="es-CO" sz="2000" dirty="0"/>
              <a:t>ermite jerarquizar abstracciones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C</a:t>
            </a:r>
            <a:r>
              <a:rPr lang="es-CO" sz="2000" dirty="0" err="1"/>
              <a:t>lase</a:t>
            </a:r>
            <a:r>
              <a:rPr lang="es-CO" sz="2000" dirty="0"/>
              <a:t> base, padre o superclase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C</a:t>
            </a:r>
            <a:r>
              <a:rPr lang="es-CO" sz="2000" dirty="0" err="1"/>
              <a:t>lase</a:t>
            </a:r>
            <a:r>
              <a:rPr lang="es-CO" sz="2000" dirty="0"/>
              <a:t> derivada, hija o subclase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61926D-9DE5-47E6-A0A4-2E855A35BD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5525" t="5226" r="2476" b="2084"/>
          <a:stretch/>
        </p:blipFill>
        <p:spPr>
          <a:xfrm>
            <a:off x="5762623" y="1908070"/>
            <a:ext cx="6142344" cy="430615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95B8433-5F19-471F-AAC7-67109296CABA}"/>
              </a:ext>
            </a:extLst>
          </p:cNvPr>
          <p:cNvSpPr/>
          <p:nvPr/>
        </p:nvSpPr>
        <p:spPr>
          <a:xfrm>
            <a:off x="5808967" y="6402614"/>
            <a:ext cx="6096000" cy="26161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es-CO" sz="1050" dirty="0">
                <a:hlinkClick r:id="rId7"/>
              </a:rPr>
              <a:t>https://www.geeksforgeeks.org/introduction-of-object-oriented-programming/</a:t>
            </a:r>
            <a:r>
              <a:rPr lang="es-CO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96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</a:t>
            </a:r>
            <a:r>
              <a:rPr lang="es-MX" sz="28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MX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Herencia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F9BB9D-1679-4F75-B0CE-785FB2AB2467}"/>
              </a:ext>
            </a:extLst>
          </p:cNvPr>
          <p:cNvSpPr txBox="1"/>
          <p:nvPr/>
        </p:nvSpPr>
        <p:spPr>
          <a:xfrm>
            <a:off x="312150" y="2001409"/>
            <a:ext cx="5318183" cy="4093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Reduce el tiempo y el esfuerzo de desarrollo al tiempo que garantiza la coherencia entre las clases relacionadas.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Permite la creación de clases especializadas que amplían o modifican la funcionalidad de la clase base, promoviendo la flexibilidad y adaptabilidad en el código base.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No se debe abusar de la herencia,  puede afectar el acoplamiento.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Define la relación “</a:t>
            </a:r>
            <a:r>
              <a:rPr lang="es-MX" sz="2000" b="1" dirty="0"/>
              <a:t>es un tipo de”</a:t>
            </a:r>
            <a:endParaRPr lang="es-CO" sz="20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7626EA-2E62-405D-AD12-6789A5204C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5"/>
          <a:stretch/>
        </p:blipFill>
        <p:spPr>
          <a:xfrm>
            <a:off x="4978400" y="1774990"/>
            <a:ext cx="664633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38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Polimorfismo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F9BB9D-1679-4F75-B0CE-785FB2AB2467}"/>
              </a:ext>
            </a:extLst>
          </p:cNvPr>
          <p:cNvSpPr txBox="1"/>
          <p:nvPr/>
        </p:nvSpPr>
        <p:spPr>
          <a:xfrm>
            <a:off x="312150" y="2237403"/>
            <a:ext cx="6308783" cy="32008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000" dirty="0"/>
              <a:t>La OOP</a:t>
            </a:r>
            <a:r>
              <a:rPr lang="es-MX" sz="2000" b="1" dirty="0"/>
              <a:t> </a:t>
            </a:r>
            <a:r>
              <a:rPr lang="es-MX" dirty="0"/>
              <a:t>permite tratar objetos de diferentes tipos como instancias de una clase base estándar. (gracias a la herencia).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b="1" dirty="0"/>
              <a:t>El polimorfismo </a:t>
            </a:r>
            <a:r>
              <a:rPr lang="es-MX" dirty="0"/>
              <a:t>es la propiedad de la OPP que otorga la capacidad a un mensaje de mostrarse en más de una forma.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dirty="0"/>
              <a:t>El programa no conoce el tipo de objeto concreto almacenado en una variable, pero gracias al </a:t>
            </a:r>
            <a:r>
              <a:rPr lang="es-MX" b="1" dirty="0"/>
              <a:t>enlace dinámico, </a:t>
            </a:r>
            <a:r>
              <a:rPr lang="es-MX" dirty="0"/>
              <a:t>puede realizar el llamado a la versión correcta de un método, para entregar la respuesta deseada.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000" dirty="0"/>
          </a:p>
        </p:txBody>
      </p:sp>
      <p:pic>
        <p:nvPicPr>
          <p:cNvPr id="1026" name="Picture 2" descr="https://miro.medium.com/v2/resize:fit:638/1*cFSJ95jyw-ACiWaIRxAbbg.jpeg">
            <a:extLst>
              <a:ext uri="{FF2B5EF4-FFF2-40B4-BE49-F238E27FC236}">
                <a16:creationId xmlns:a16="http://schemas.microsoft.com/office/drawing/2014/main" id="{583927EA-9ECE-480D-8023-30CC7F7F2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1" t="5428" r="27011" b="5684"/>
          <a:stretch/>
        </p:blipFill>
        <p:spPr bwMode="auto">
          <a:xfrm>
            <a:off x="7189112" y="1839965"/>
            <a:ext cx="4859753" cy="46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145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fundamentales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Polimorfismo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AFE021-C1B7-443B-9C0C-9514E5C20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57" y="1694692"/>
            <a:ext cx="3817582" cy="292896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89CED7-DFBA-4669-AE37-99B67B1FB7D5}"/>
              </a:ext>
            </a:extLst>
          </p:cNvPr>
          <p:cNvSpPr txBox="1"/>
          <p:nvPr/>
        </p:nvSpPr>
        <p:spPr>
          <a:xfrm>
            <a:off x="213415" y="4793731"/>
            <a:ext cx="593995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/>
              <a:t>Animal</a:t>
            </a:r>
            <a:r>
              <a:rPr lang="es-MX" sz="2800" dirty="0"/>
              <a:t>  toby =  </a:t>
            </a:r>
            <a:r>
              <a:rPr lang="es-MX" sz="2800" b="1" dirty="0">
                <a:solidFill>
                  <a:schemeClr val="accent1"/>
                </a:solidFill>
              </a:rPr>
              <a:t>new</a:t>
            </a:r>
            <a:r>
              <a:rPr lang="es-MX" sz="2800" dirty="0"/>
              <a:t> Cat   or  </a:t>
            </a:r>
            <a:r>
              <a:rPr lang="es-MX" sz="2800" b="1" dirty="0">
                <a:solidFill>
                  <a:schemeClr val="accent1"/>
                </a:solidFill>
              </a:rPr>
              <a:t>new</a:t>
            </a:r>
            <a:r>
              <a:rPr lang="es-MX" sz="2800" dirty="0"/>
              <a:t> Dog</a:t>
            </a:r>
            <a:endParaRPr lang="es-CO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A68815-43F9-41C6-889A-13B1C52969D7}"/>
              </a:ext>
            </a:extLst>
          </p:cNvPr>
          <p:cNvSpPr txBox="1"/>
          <p:nvPr/>
        </p:nvSpPr>
        <p:spPr>
          <a:xfrm>
            <a:off x="213415" y="5314278"/>
            <a:ext cx="593995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dirty="0"/>
              <a:t>toby.</a:t>
            </a:r>
            <a:r>
              <a:rPr lang="es-MX" sz="2800" b="1" dirty="0"/>
              <a:t>makeSound()  ?</a:t>
            </a:r>
            <a:endParaRPr lang="es-CO" sz="2800" b="1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A0DDA9BC-888F-413A-9162-A9FCB51AD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455530"/>
              </p:ext>
            </p:extLst>
          </p:nvPr>
        </p:nvGraphicFramePr>
        <p:xfrm>
          <a:off x="7049263" y="1334765"/>
          <a:ext cx="4199466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7671E5BD-7A18-4417-B85B-4D8947C63621}"/>
              </a:ext>
            </a:extLst>
          </p:cNvPr>
          <p:cNvSpPr/>
          <p:nvPr/>
        </p:nvSpPr>
        <p:spPr>
          <a:xfrm>
            <a:off x="6350691" y="4950686"/>
            <a:ext cx="5596611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2000" dirty="0"/>
              <a:t>El polimorfismo permite a los desarrolladores crear código genérico, promoviendo la reutilización, simplificando la implementación y contribuyendo a la adaptabilidad y escalabilidad de los sistemas de software.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60895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134628" y="6366631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771348" y="6366630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y Objetos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DF7572A-2084-4434-ADB8-F8DB9D5F0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90" t="18952" r="25528" b="28252"/>
          <a:stretch/>
        </p:blipFill>
        <p:spPr>
          <a:xfrm>
            <a:off x="697687" y="2130786"/>
            <a:ext cx="3721671" cy="22809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EE7C7A8-FFC2-488A-A9DF-83E3EBA88B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33" t="29473" r="16761" b="18482"/>
          <a:stretch/>
        </p:blipFill>
        <p:spPr>
          <a:xfrm>
            <a:off x="5324101" y="2046637"/>
            <a:ext cx="6468932" cy="279983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D38669D-E600-48D1-880A-DC41206282C8}"/>
              </a:ext>
            </a:extLst>
          </p:cNvPr>
          <p:cNvSpPr/>
          <p:nvPr/>
        </p:nvSpPr>
        <p:spPr>
          <a:xfrm>
            <a:off x="250200" y="4969189"/>
            <a:ext cx="4558467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accent2"/>
                </a:solidFill>
              </a:rPr>
              <a:t>Plantilla utilizada para la creación de objetos</a:t>
            </a:r>
            <a:r>
              <a:rPr lang="es-MX" dirty="0"/>
              <a:t>. Define los atributos y métodos que contendrán los objetos que se creen a partir de ella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258D02B-FBAD-43A3-A11F-A7B3D9BE8758}"/>
              </a:ext>
            </a:extLst>
          </p:cNvPr>
          <p:cNvSpPr/>
          <p:nvPr/>
        </p:nvSpPr>
        <p:spPr>
          <a:xfrm>
            <a:off x="1840792" y="4453195"/>
            <a:ext cx="1075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/>
              <a:t>Clase</a:t>
            </a:r>
            <a:endParaRPr lang="es-CO" sz="32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D047664-7273-468C-8348-755B940C81D9}"/>
              </a:ext>
            </a:extLst>
          </p:cNvPr>
          <p:cNvSpPr/>
          <p:nvPr/>
        </p:nvSpPr>
        <p:spPr>
          <a:xfrm>
            <a:off x="5768333" y="5473676"/>
            <a:ext cx="558046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CO" b="1" u="sng" dirty="0">
                <a:solidFill>
                  <a:schemeClr val="accent2"/>
                </a:solidFill>
              </a:rPr>
              <a:t>Un objeto es un ejemplar creado de una Clase</a:t>
            </a:r>
            <a:r>
              <a:rPr lang="es-CO" u="sng" dirty="0"/>
              <a:t>.</a:t>
            </a:r>
            <a:r>
              <a:rPr lang="es-CO" dirty="0"/>
              <a:t> Cada vez que se construye un objeto de una clase, se crea una instancia de esa clase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8AF42B5-1E17-434C-BC33-619E4AFB7A68}"/>
              </a:ext>
            </a:extLst>
          </p:cNvPr>
          <p:cNvSpPr/>
          <p:nvPr/>
        </p:nvSpPr>
        <p:spPr>
          <a:xfrm>
            <a:off x="7905200" y="4923415"/>
            <a:ext cx="15131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/>
              <a:t>Objetos</a:t>
            </a:r>
            <a:endParaRPr lang="es-CO" sz="3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4A5B5CB-8E74-4B7F-9EFC-75224C1E132A}"/>
              </a:ext>
            </a:extLst>
          </p:cNvPr>
          <p:cNvSpPr/>
          <p:nvPr/>
        </p:nvSpPr>
        <p:spPr>
          <a:xfrm>
            <a:off x="7387326" y="1677305"/>
            <a:ext cx="2953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/>
              <a:t>Diagrama de objetos en UML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1049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134628" y="6366631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771348" y="6366630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y Objetos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F634F1C-AFC4-437E-A02C-82087376A4D3}"/>
              </a:ext>
            </a:extLst>
          </p:cNvPr>
          <p:cNvGrpSpPr/>
          <p:nvPr/>
        </p:nvGrpSpPr>
        <p:grpSpPr>
          <a:xfrm>
            <a:off x="3933056" y="1646826"/>
            <a:ext cx="7678222" cy="5001323"/>
            <a:chOff x="2106282" y="1611864"/>
            <a:chExt cx="7678222" cy="500132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07BFD00-408C-4803-A3DC-5F726CA71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6282" y="1611864"/>
              <a:ext cx="7678222" cy="500132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92024E6-CDB7-4DE6-A9EB-35ABEF866B62}"/>
                </a:ext>
              </a:extLst>
            </p:cNvPr>
            <p:cNvSpPr txBox="1"/>
            <p:nvPr/>
          </p:nvSpPr>
          <p:spPr>
            <a:xfrm>
              <a:off x="2226833" y="1785769"/>
              <a:ext cx="5217459" cy="623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4B5E5E3-CE76-4347-8C11-DA63F857DB6B}"/>
              </a:ext>
            </a:extLst>
          </p:cNvPr>
          <p:cNvSpPr/>
          <p:nvPr/>
        </p:nvSpPr>
        <p:spPr>
          <a:xfrm>
            <a:off x="372534" y="3037279"/>
            <a:ext cx="348686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CO" sz="2400" dirty="0"/>
              <a:t>Cada que un objeto es instanciado tiene una </a:t>
            </a:r>
            <a:r>
              <a:rPr lang="es-CO" sz="2400" b="1" u="sng" dirty="0">
                <a:solidFill>
                  <a:schemeClr val="accent2"/>
                </a:solidFill>
              </a:rPr>
              <a:t>identidad, un estado y un comportamiento.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14451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134628" y="6366631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771348" y="6366630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de la POO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Mensaje y Método</a:t>
            </a:r>
            <a:endParaRPr lang="es-CO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11 Rectángulo">
            <a:extLst>
              <a:ext uri="{FF2B5EF4-FFF2-40B4-BE49-F238E27FC236}">
                <a16:creationId xmlns:a16="http://schemas.microsoft.com/office/drawing/2014/main" id="{3071C90B-F94A-4BA4-BC6F-226DEF1ECF52}"/>
              </a:ext>
            </a:extLst>
          </p:cNvPr>
          <p:cNvSpPr/>
          <p:nvPr/>
        </p:nvSpPr>
        <p:spPr>
          <a:xfrm>
            <a:off x="6095999" y="2598003"/>
            <a:ext cx="583735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Un </a:t>
            </a:r>
            <a:r>
              <a:rPr lang="es-CO" sz="2400" b="1" dirty="0"/>
              <a:t>método</a:t>
            </a:r>
            <a:r>
              <a:rPr lang="es-CO" sz="2400" dirty="0"/>
              <a:t> es el procedimiento o funcion que se invoca para actuar sobre un objeto.</a:t>
            </a:r>
          </a:p>
        </p:txBody>
      </p:sp>
      <p:sp>
        <p:nvSpPr>
          <p:cNvPr id="19" name="12 Rectángulo">
            <a:extLst>
              <a:ext uri="{FF2B5EF4-FFF2-40B4-BE49-F238E27FC236}">
                <a16:creationId xmlns:a16="http://schemas.microsoft.com/office/drawing/2014/main" id="{66B73D28-DEE4-4F6F-9E67-3FEDCC47E8C5}"/>
              </a:ext>
            </a:extLst>
          </p:cNvPr>
          <p:cNvSpPr/>
          <p:nvPr/>
        </p:nvSpPr>
        <p:spPr>
          <a:xfrm>
            <a:off x="6096000" y="3855903"/>
            <a:ext cx="5837351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Un </a:t>
            </a:r>
            <a:r>
              <a:rPr lang="es-CO" sz="2400" b="1" dirty="0"/>
              <a:t>mensaje</a:t>
            </a:r>
            <a:r>
              <a:rPr lang="es-CO" sz="2400" dirty="0"/>
              <a:t> es la indicación de la acción que debe hacer un objeto, es decir, la ejecución de uno de sus métodos.</a:t>
            </a:r>
          </a:p>
        </p:txBody>
      </p:sp>
      <p:pic>
        <p:nvPicPr>
          <p:cNvPr id="2050" name="Picture 2" descr="Java OOPs Concepts - Object Oriented Programming in Java - TechVidvan">
            <a:extLst>
              <a:ext uri="{FF2B5EF4-FFF2-40B4-BE49-F238E27FC236}">
                <a16:creationId xmlns:a16="http://schemas.microsoft.com/office/drawing/2014/main" id="{143FEEB9-F68F-441C-A420-85241EA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4" y="1991432"/>
            <a:ext cx="5108796" cy="409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917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731933" y="1821891"/>
            <a:ext cx="63415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2800" dirty="0"/>
          </a:p>
          <a:p>
            <a:pPr algn="ctr"/>
            <a:r>
              <a:rPr lang="es-MX" sz="2800" dirty="0"/>
              <a:t>UML es una notación gráfica unificada para representar múltiples características sistemas desarrollados con el paradigma de orientación a objetos. </a:t>
            </a:r>
          </a:p>
          <a:p>
            <a:pPr algn="ctr"/>
            <a:endParaRPr lang="es-MX" sz="2800" dirty="0"/>
          </a:p>
          <a:p>
            <a:endParaRPr lang="es-MX" dirty="0"/>
          </a:p>
          <a:p>
            <a:pPr algn="ctr"/>
            <a:r>
              <a:rPr lang="es-MX" sz="2400" b="1" dirty="0">
                <a:solidFill>
                  <a:schemeClr val="accent4"/>
                </a:solidFill>
              </a:rPr>
              <a:t>Captura de requisitos - Análisis - </a:t>
            </a:r>
          </a:p>
          <a:p>
            <a:pPr algn="ctr"/>
            <a:r>
              <a:rPr lang="es-MX" sz="2400" b="1" dirty="0">
                <a:solidFill>
                  <a:schemeClr val="accent4"/>
                </a:solidFill>
              </a:rPr>
              <a:t>Diseño – Implementación - Pruebas </a:t>
            </a:r>
            <a:endParaRPr lang="es-CO" sz="4800" b="1" dirty="0">
              <a:solidFill>
                <a:schemeClr val="accent4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33F9AF9-CA88-465B-B5B2-14A90354E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91" y="2086210"/>
            <a:ext cx="47134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6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E87F6-34F1-4D71-B326-0DF31A5C70BC}"/>
              </a:ext>
            </a:extLst>
          </p:cNvPr>
          <p:cNvSpPr txBox="1"/>
          <p:nvPr/>
        </p:nvSpPr>
        <p:spPr>
          <a:xfrm>
            <a:off x="5452533" y="1712038"/>
            <a:ext cx="634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/>
              <a:t>Vista de casos de uso:  </a:t>
            </a:r>
            <a:r>
              <a:rPr lang="es-CO"/>
              <a:t>Diagramas de Casos de Uso </a:t>
            </a:r>
            <a:endParaRPr lang="es-CO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4670CF5-F4AC-4878-9478-546684B0D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13"/>
          <a:stretch/>
        </p:blipFill>
        <p:spPr>
          <a:xfrm>
            <a:off x="118534" y="1811913"/>
            <a:ext cx="5020732" cy="48722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2CB236-EA7D-4605-BB69-69DDF6662C9F}"/>
              </a:ext>
            </a:extLst>
          </p:cNvPr>
          <p:cNvSpPr txBox="1"/>
          <p:nvPr/>
        </p:nvSpPr>
        <p:spPr>
          <a:xfrm>
            <a:off x="5452530" y="2508020"/>
            <a:ext cx="6620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lógica:  </a:t>
            </a:r>
          </a:p>
          <a:p>
            <a:r>
              <a:rPr lang="es-CO" dirty="0"/>
              <a:t>Estructura: Diagrama de clases y diagramas de objetos</a:t>
            </a:r>
          </a:p>
          <a:p>
            <a:r>
              <a:rPr lang="es-MX" dirty="0"/>
              <a:t>Interacción</a:t>
            </a:r>
            <a:r>
              <a:rPr lang="es-CO" dirty="0"/>
              <a:t>: Diagrama de estado, secuencia, colaboración y actividad</a:t>
            </a:r>
            <a:endParaRPr lang="es-CO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56547C-9E52-4B2E-A50D-D54228540D19}"/>
              </a:ext>
            </a:extLst>
          </p:cNvPr>
          <p:cNvSpPr txBox="1"/>
          <p:nvPr/>
        </p:nvSpPr>
        <p:spPr>
          <a:xfrm>
            <a:off x="5452530" y="3891867"/>
            <a:ext cx="662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de implantación: </a:t>
            </a:r>
            <a:r>
              <a:rPr lang="es-MX" dirty="0"/>
              <a:t>Diagrama de despliegue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CE7E15-466B-413E-B708-C267B5E9456C}"/>
              </a:ext>
            </a:extLst>
          </p:cNvPr>
          <p:cNvSpPr txBox="1"/>
          <p:nvPr/>
        </p:nvSpPr>
        <p:spPr>
          <a:xfrm>
            <a:off x="5452530" y="4747131"/>
            <a:ext cx="662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Vista de componentes:  </a:t>
            </a:r>
            <a:r>
              <a:rPr lang="es-MX" dirty="0"/>
              <a:t>Diagrama de componentes</a:t>
            </a:r>
            <a:endParaRPr lang="es-CO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45530C-B457-4997-9AB3-698D02A207FB}"/>
              </a:ext>
            </a:extLst>
          </p:cNvPr>
          <p:cNvSpPr txBox="1"/>
          <p:nvPr/>
        </p:nvSpPr>
        <p:spPr>
          <a:xfrm>
            <a:off x="5452531" y="5602395"/>
            <a:ext cx="6620933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800" dirty="0"/>
              <a:t>Vista de concurrencia:  </a:t>
            </a:r>
          </a:p>
          <a:p>
            <a:r>
              <a:rPr lang="es-MX" dirty="0"/>
              <a:t>Vista lógica + Vista de componentes + Vista de implantación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148122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Leguaje unificado de modelado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Learn 14 types of UML diagrams in one article - Cybermedian">
            <a:extLst>
              <a:ext uri="{FF2B5EF4-FFF2-40B4-BE49-F238E27FC236}">
                <a16:creationId xmlns:a16="http://schemas.microsoft.com/office/drawing/2014/main" id="{1582A328-AD14-459F-A2E2-B9727D32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8" y="1718432"/>
            <a:ext cx="8097833" cy="486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10BC42-1B3F-4088-AE44-6F077EFB204F}"/>
              </a:ext>
            </a:extLst>
          </p:cNvPr>
          <p:cNvSpPr txBox="1"/>
          <p:nvPr/>
        </p:nvSpPr>
        <p:spPr>
          <a:xfrm>
            <a:off x="2902702" y="4182533"/>
            <a:ext cx="1286933" cy="63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3B26CB9-78FB-4819-BA83-F910633C70A8}"/>
              </a:ext>
            </a:extLst>
          </p:cNvPr>
          <p:cNvSpPr txBox="1"/>
          <p:nvPr/>
        </p:nvSpPr>
        <p:spPr>
          <a:xfrm>
            <a:off x="4367436" y="5208566"/>
            <a:ext cx="2006600" cy="63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48FBE9-61E0-4A87-9BC2-66F4CC893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575" y="1621365"/>
            <a:ext cx="3645727" cy="232314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947CEF9-DF42-435D-B835-F4AD382D7236}"/>
              </a:ext>
            </a:extLst>
          </p:cNvPr>
          <p:cNvSpPr/>
          <p:nvPr/>
        </p:nvSpPr>
        <p:spPr>
          <a:xfrm>
            <a:off x="8729134" y="4038368"/>
            <a:ext cx="3218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/>
              <a:t>ampliamente utilizado, si es ≥ 60% de las fuentes</a:t>
            </a:r>
          </a:p>
          <a:p>
            <a:r>
              <a:rPr lang="es-MX" sz="1200" dirty="0"/>
              <a:t>escasamente utilizado si es ≤ 40% de las fuentes</a:t>
            </a:r>
            <a:endParaRPr lang="es-CO" sz="12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0C774D-0153-42E6-94DA-06056117C245}"/>
              </a:ext>
            </a:extLst>
          </p:cNvPr>
          <p:cNvSpPr/>
          <p:nvPr/>
        </p:nvSpPr>
        <p:spPr>
          <a:xfrm>
            <a:off x="8599376" y="4711791"/>
            <a:ext cx="3477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7"/>
              </a:rPr>
              <a:t>https://www.visual-paradigm.com/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855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3CFE23-1646-4366-B90F-07BAF5DC1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255110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clase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F01E0A-78E9-4118-94C1-1FED13253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1698893"/>
            <a:ext cx="4107169" cy="11824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59ACA9-52A4-40D8-99E8-745335841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83" y="3411764"/>
            <a:ext cx="3238500" cy="29908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B2A52C-376B-4AE7-83B9-122FEABC9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681" y="2722137"/>
            <a:ext cx="6918453" cy="38647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5193EA5-1C2B-4C49-8F1C-BA225281E4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050" r="33742" b="71288"/>
          <a:stretch/>
        </p:blipFill>
        <p:spPr>
          <a:xfrm>
            <a:off x="4531098" y="1952741"/>
            <a:ext cx="1039969" cy="650875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4617360A-EB99-4C58-883D-3BC18B4F7FB8}"/>
              </a:ext>
            </a:extLst>
          </p:cNvPr>
          <p:cNvSpPr/>
          <p:nvPr/>
        </p:nvSpPr>
        <p:spPr>
          <a:xfrm>
            <a:off x="6832600" y="1554588"/>
            <a:ext cx="5123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9"/>
              </a:rPr>
              <a:t>https://www.visual-paradigm.com/guide/uml-unified-modeling-language/uml-class-diagram-tutorial/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013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secuencia - UML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C26665-2B2E-4CEB-88C5-8638B158A4DD}"/>
              </a:ext>
            </a:extLst>
          </p:cNvPr>
          <p:cNvSpPr/>
          <p:nvPr/>
        </p:nvSpPr>
        <p:spPr>
          <a:xfrm>
            <a:off x="372534" y="1649620"/>
            <a:ext cx="3933824" cy="1667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216000" tIns="216000" rIns="216000" bIns="216000">
            <a:spAutoFit/>
          </a:bodyPr>
          <a:lstStyle/>
          <a:p>
            <a:pPr algn="just"/>
            <a:r>
              <a:rPr lang="es-MX" sz="1600" b="1" dirty="0"/>
              <a:t>El diagrama de secuencia </a:t>
            </a:r>
            <a:r>
              <a:rPr lang="es-MX" sz="1600" dirty="0"/>
              <a:t>modela la colaboración de objetos basándose en una secuencia de tiempo. Muestra cómo los objetos interactúan con otros en un escenario particular de un caso de uso.</a:t>
            </a:r>
            <a:endParaRPr lang="es-CO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0C7D96-D689-48A3-A6DE-F67CD444B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77" y="3411977"/>
            <a:ext cx="3318738" cy="27877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DF53D9-9BB2-439B-987F-7C7E552F5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482" y="1735345"/>
            <a:ext cx="7147984" cy="47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0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9C21FE-07AF-4118-8C88-0EC8A96D9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720805"/>
            <a:ext cx="1955800" cy="92437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BD48415-A2C6-4548-8735-D8E236E43C5F}"/>
              </a:ext>
            </a:extLst>
          </p:cNvPr>
          <p:cNvSpPr/>
          <p:nvPr/>
        </p:nvSpPr>
        <p:spPr>
          <a:xfrm>
            <a:off x="372534" y="1681238"/>
            <a:ext cx="61637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600" dirty="0"/>
              <a:t>Java es un </a:t>
            </a:r>
            <a:r>
              <a:rPr lang="es-MX" sz="16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lenguaje de programación orientado a objetos (POO)</a:t>
            </a:r>
            <a:r>
              <a:rPr lang="es-MX" sz="1600" dirty="0"/>
              <a:t> independiente de la plataforma. </a:t>
            </a:r>
          </a:p>
          <a:p>
            <a:pPr algn="just"/>
            <a:endParaRPr lang="es-MX" sz="1600" dirty="0"/>
          </a:p>
          <a:p>
            <a:pPr algn="just"/>
            <a:r>
              <a:rPr lang="es-MX" sz="1600" dirty="0"/>
              <a:t>Debido a su confiabilidad y facilidad de uso, Java es uno de los lenguajes de programación más populares del mundo. </a:t>
            </a:r>
          </a:p>
          <a:p>
            <a:pPr algn="just"/>
            <a:endParaRPr lang="es-MX" sz="1600" dirty="0"/>
          </a:p>
          <a:p>
            <a:pPr algn="just"/>
            <a:r>
              <a:rPr lang="es-MX" sz="1600" dirty="0"/>
              <a:t>Es probable que sea uno de los primeros lenguajes de programación que encontrará como aspirante a desarrollador de aplicaciones.</a:t>
            </a:r>
            <a:endParaRPr lang="es-CO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4A98B0-01B6-41B6-8AF2-C6132FA0B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510" y="1766838"/>
            <a:ext cx="4366624" cy="351964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E51C90EC-5FD0-4054-8394-85C7E1354D93}"/>
              </a:ext>
            </a:extLst>
          </p:cNvPr>
          <p:cNvSpPr/>
          <p:nvPr/>
        </p:nvSpPr>
        <p:spPr>
          <a:xfrm>
            <a:off x="7333599" y="5286487"/>
            <a:ext cx="464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8"/>
              </a:rPr>
              <a:t>https://dailyjavaconcept.com/features-of-java/</a:t>
            </a:r>
            <a:r>
              <a:rPr lang="es-CO" dirty="0"/>
              <a:t>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F4DC826-2E4D-4BE6-9268-4403950F36B5}"/>
              </a:ext>
            </a:extLst>
          </p:cNvPr>
          <p:cNvSpPr/>
          <p:nvPr/>
        </p:nvSpPr>
        <p:spPr>
          <a:xfrm>
            <a:off x="372534" y="459399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Creación y ejecución de aplicaciones móviles.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Creación y ampliación de aplicaciones en la nube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Desarrollar </a:t>
            </a:r>
            <a:r>
              <a:rPr lang="es-MX" sz="1600" dirty="0" err="1"/>
              <a:t>chatbots</a:t>
            </a:r>
            <a:r>
              <a:rPr lang="es-MX" sz="1600" dirty="0"/>
              <a:t> y otras herramientas de marketing.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Impulsando aplicaciones web de nivel empresarial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/>
              <a:t>Compatible con dispositivos de inteligencia artificial (IA) e Internet de las cosas (</a:t>
            </a:r>
            <a:r>
              <a:rPr lang="es-MX" sz="1600" dirty="0" err="1"/>
              <a:t>IoT</a:t>
            </a:r>
            <a:r>
              <a:rPr lang="es-MX" sz="1600" dirty="0"/>
              <a:t>)</a:t>
            </a:r>
            <a:endParaRPr lang="es-CO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51210A-5A25-4138-BEAD-C6F6CFF9C4E1}"/>
              </a:ext>
            </a:extLst>
          </p:cNvPr>
          <p:cNvSpPr txBox="1"/>
          <p:nvPr/>
        </p:nvSpPr>
        <p:spPr>
          <a:xfrm>
            <a:off x="372534" y="422465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Principales usos 2023: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167AEEA-2546-4523-86D1-F3519C65B517}"/>
              </a:ext>
            </a:extLst>
          </p:cNvPr>
          <p:cNvSpPr/>
          <p:nvPr/>
        </p:nvSpPr>
        <p:spPr>
          <a:xfrm>
            <a:off x="2729367" y="6121095"/>
            <a:ext cx="3429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hlinkClick r:id="rId9"/>
              </a:rPr>
              <a:t>https://www.coursera.org/articles/what-is-java-used-for</a:t>
            </a:r>
            <a:r>
              <a:rPr lang="es-CO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73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9C21FE-07AF-4118-8C88-0EC8A96D9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720805"/>
            <a:ext cx="1955800" cy="9243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76F02F9-E4C8-4B89-B91A-6B965D39BF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020"/>
          <a:stretch/>
        </p:blipFill>
        <p:spPr>
          <a:xfrm>
            <a:off x="372534" y="1806395"/>
            <a:ext cx="5760443" cy="285078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BDDC8CA-0BA0-4883-98DC-ACD912AD7E3D}"/>
              </a:ext>
            </a:extLst>
          </p:cNvPr>
          <p:cNvSpPr/>
          <p:nvPr/>
        </p:nvSpPr>
        <p:spPr>
          <a:xfrm>
            <a:off x="3572020" y="4631985"/>
            <a:ext cx="2560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hlinkClick r:id="rId7"/>
              </a:rPr>
              <a:t>https://hackr.io/blog/java-application</a:t>
            </a:r>
            <a:r>
              <a:rPr lang="es-CO" sz="1200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4F6118-FFF5-43A4-AD8C-406634B7E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601" y="1672016"/>
            <a:ext cx="4658375" cy="45059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D15947-7FB8-4DC4-AC36-8058D2B26969}"/>
              </a:ext>
            </a:extLst>
          </p:cNvPr>
          <p:cNvSpPr txBox="1"/>
          <p:nvPr/>
        </p:nvSpPr>
        <p:spPr>
          <a:xfrm>
            <a:off x="7823200" y="6217948"/>
            <a:ext cx="31888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Herramientas de desarrollo Java</a:t>
            </a:r>
            <a:endParaRPr lang="es-C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337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-</a:t>
            </a:r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Instalación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A78E80-487C-4201-B6D2-894CE1151316}"/>
              </a:ext>
            </a:extLst>
          </p:cNvPr>
          <p:cNvSpPr txBox="1"/>
          <p:nvPr/>
        </p:nvSpPr>
        <p:spPr>
          <a:xfrm>
            <a:off x="244698" y="1761067"/>
            <a:ext cx="367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JDK </a:t>
            </a:r>
            <a:r>
              <a:rPr lang="es-MX" sz="3600" dirty="0"/>
              <a:t>o</a:t>
            </a:r>
            <a:r>
              <a:rPr lang="es-MX" sz="3600" b="1" dirty="0"/>
              <a:t> JRE  o JVM ?</a:t>
            </a:r>
            <a:endParaRPr lang="es-CO" sz="36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D60761C-21FA-4F99-8DE5-64CD34EA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07" y="2407398"/>
            <a:ext cx="6996769" cy="35081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1320279-15D8-40DC-87CB-FD14F8FD9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6667" y="1610702"/>
            <a:ext cx="3310467" cy="206904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9E31B57-FACA-4198-83B9-C194467051EC}"/>
              </a:ext>
            </a:extLst>
          </p:cNvPr>
          <p:cNvSpPr/>
          <p:nvPr/>
        </p:nvSpPr>
        <p:spPr>
          <a:xfrm>
            <a:off x="8609308" y="3679744"/>
            <a:ext cx="3310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7"/>
              </a:rPr>
              <a:t>https://medium.com/@prsetti/understanding-the-java-trinity-jdk-jre-and-jvm-352f0c9d8c24</a:t>
            </a:r>
            <a:r>
              <a:rPr lang="es-CO" sz="1200" dirty="0"/>
              <a:t>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DF27F30-CED3-4D44-AC4D-D6322F61A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667" y="4252252"/>
            <a:ext cx="3453108" cy="201431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4B9AEB3B-D873-4B5C-80F8-97C4F81B08EF}"/>
              </a:ext>
            </a:extLst>
          </p:cNvPr>
          <p:cNvSpPr/>
          <p:nvPr/>
        </p:nvSpPr>
        <p:spPr>
          <a:xfrm>
            <a:off x="9288981" y="6304366"/>
            <a:ext cx="237892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O" dirty="0">
                <a:hlinkClick r:id="rId9"/>
              </a:rPr>
              <a:t>https://sdkman.io/jdks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46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-</a:t>
            </a:r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Instalación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A55CABA-B358-4633-8C26-DA840A7B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85" y="2278179"/>
            <a:ext cx="5077534" cy="5430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ADBB11-83F0-4D0D-B7F0-3D0CB0031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85" y="2838113"/>
            <a:ext cx="7106642" cy="13146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534592-B27F-437F-9A2E-C1E939160C2F}"/>
              </a:ext>
            </a:extLst>
          </p:cNvPr>
          <p:cNvSpPr txBox="1"/>
          <p:nvPr/>
        </p:nvSpPr>
        <p:spPr>
          <a:xfrm>
            <a:off x="179692" y="1836345"/>
            <a:ext cx="36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Verificación de la instalación de Java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7DF8FC-1D15-4296-B059-1F7F0D35D11F}"/>
              </a:ext>
            </a:extLst>
          </p:cNvPr>
          <p:cNvSpPr txBox="1"/>
          <p:nvPr/>
        </p:nvSpPr>
        <p:spPr>
          <a:xfrm>
            <a:off x="280185" y="4479166"/>
            <a:ext cx="262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Pasos para la instalación: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569699-C645-439A-A425-88676AE5301B}"/>
              </a:ext>
            </a:extLst>
          </p:cNvPr>
          <p:cNvSpPr txBox="1"/>
          <p:nvPr/>
        </p:nvSpPr>
        <p:spPr>
          <a:xfrm>
            <a:off x="280185" y="4969848"/>
            <a:ext cx="3413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/>
              <a:t>Descargar e instalar JDK</a:t>
            </a:r>
          </a:p>
          <a:p>
            <a:pPr marL="342900" indent="-342900">
              <a:buAutoNum type="arabicPeriod"/>
            </a:pPr>
            <a:r>
              <a:rPr lang="es-CO" dirty="0"/>
              <a:t>Configurar variable de entorno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929635-E33C-447B-BBB2-44CF9A80DF1C}"/>
              </a:ext>
            </a:extLst>
          </p:cNvPr>
          <p:cNvSpPr/>
          <p:nvPr/>
        </p:nvSpPr>
        <p:spPr>
          <a:xfrm>
            <a:off x="244698" y="5541310"/>
            <a:ext cx="7763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7"/>
              </a:rPr>
              <a:t>https://www3.ntu.edu.sg/home/ehchua/programming/howto/JDK_HowTo.html</a:t>
            </a:r>
            <a:r>
              <a:rPr lang="es-CO" dirty="0"/>
              <a:t> 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1390295-785B-4AAC-AD8F-F8488292A89B}"/>
              </a:ext>
            </a:extLst>
          </p:cNvPr>
          <p:cNvGrpSpPr/>
          <p:nvPr/>
        </p:nvGrpSpPr>
        <p:grpSpPr>
          <a:xfrm>
            <a:off x="8938073" y="1836345"/>
            <a:ext cx="2839061" cy="3207428"/>
            <a:chOff x="9224850" y="2106594"/>
            <a:chExt cx="2839061" cy="3207428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DE17831-DC38-4D7F-9045-ED7D8E136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180" t="48613" r="60234" b="25522"/>
            <a:stretch/>
          </p:blipFill>
          <p:spPr>
            <a:xfrm>
              <a:off x="9360889" y="4084213"/>
              <a:ext cx="1290386" cy="1229809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563C7AD-5BBE-4816-A68C-588FA6C88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0902" t="48613" r="45001" b="21562"/>
            <a:stretch/>
          </p:blipFill>
          <p:spPr>
            <a:xfrm>
              <a:off x="9224850" y="2666264"/>
              <a:ext cx="1426425" cy="151074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1965A31-5C35-4257-898E-6BEA47046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6528" t="48613" r="28403" b="21562"/>
            <a:stretch/>
          </p:blipFill>
          <p:spPr>
            <a:xfrm>
              <a:off x="10774696" y="2666264"/>
              <a:ext cx="1289215" cy="1277333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1D3FF7E-2A4F-4A47-8BC8-D2E3716D7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3056" t="48613" r="10139" b="21562"/>
            <a:stretch/>
          </p:blipFill>
          <p:spPr>
            <a:xfrm>
              <a:off x="10874308" y="4249585"/>
              <a:ext cx="1189603" cy="1056879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695088F-0DA9-4BC3-BCC1-EDB39A8FFD0A}"/>
                </a:ext>
              </a:extLst>
            </p:cNvPr>
            <p:cNvSpPr txBox="1"/>
            <p:nvPr/>
          </p:nvSpPr>
          <p:spPr>
            <a:xfrm>
              <a:off x="9364936" y="2106594"/>
              <a:ext cx="2698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/>
                <a:t>Entornos de desarrollo </a:t>
              </a:r>
            </a:p>
            <a:p>
              <a:pPr algn="ctr"/>
              <a:r>
                <a:rPr lang="es-CO" b="1" dirty="0"/>
                <a:t>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</a:t>
            </a:r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Compilación, Ejecución y Empaquetado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630635-8B06-4890-8CB1-700FDC892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34" y="1768303"/>
            <a:ext cx="4258269" cy="2457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920CA67-899C-46B1-B6FB-BA2DD0AA3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34" y="4555688"/>
            <a:ext cx="2924583" cy="27626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31BBDC0-7167-405F-A0BF-5BADCF429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35" y="5057771"/>
            <a:ext cx="3086531" cy="43821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42BE0BE-9CDD-4BEE-A280-C3251FCDE5B0}"/>
              </a:ext>
            </a:extLst>
          </p:cNvPr>
          <p:cNvSpPr txBox="1"/>
          <p:nvPr/>
        </p:nvSpPr>
        <p:spPr>
          <a:xfrm>
            <a:off x="3297117" y="443265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C00000"/>
                </a:solidFill>
              </a:rPr>
              <a:t>-&gt;</a:t>
            </a:r>
            <a:r>
              <a:rPr lang="es-CO" dirty="0"/>
              <a:t> Compila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936C2E2-27D3-4EB5-B509-27D6166A18FD}"/>
              </a:ext>
            </a:extLst>
          </p:cNvPr>
          <p:cNvSpPr txBox="1"/>
          <p:nvPr/>
        </p:nvSpPr>
        <p:spPr>
          <a:xfrm>
            <a:off x="3437666" y="5029021"/>
            <a:ext cx="117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C00000"/>
                </a:solidFill>
              </a:rPr>
              <a:t>-&gt;</a:t>
            </a:r>
            <a:r>
              <a:rPr lang="es-CO" dirty="0"/>
              <a:t> Ejecuta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3A1D578-09E9-4D51-BD57-C1F97C26E00D}"/>
              </a:ext>
            </a:extLst>
          </p:cNvPr>
          <p:cNvGrpSpPr/>
          <p:nvPr/>
        </p:nvGrpSpPr>
        <p:grpSpPr>
          <a:xfrm>
            <a:off x="4840827" y="1848935"/>
            <a:ext cx="7033527" cy="2751906"/>
            <a:chOff x="4840827" y="1848935"/>
            <a:chExt cx="7033527" cy="2751906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A2DE1706-6AE2-4CF8-B419-8DF999ED26F3}"/>
                </a:ext>
              </a:extLst>
            </p:cNvPr>
            <p:cNvGrpSpPr/>
            <p:nvPr/>
          </p:nvGrpSpPr>
          <p:grpSpPr>
            <a:xfrm>
              <a:off x="4840827" y="1848935"/>
              <a:ext cx="3011520" cy="1015663"/>
              <a:chOff x="4840827" y="1848935"/>
              <a:chExt cx="3011520" cy="1015663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1FE5B23-8373-4541-8EBA-BDA231F13A3D}"/>
                  </a:ext>
                </a:extLst>
              </p:cNvPr>
              <p:cNvSpPr txBox="1"/>
              <p:nvPr/>
            </p:nvSpPr>
            <p:spPr>
              <a:xfrm>
                <a:off x="4840827" y="235676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+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2C46516-8FED-4BAB-888B-6D345E1BBFBD}"/>
                  </a:ext>
                </a:extLst>
              </p:cNvPr>
              <p:cNvSpPr txBox="1"/>
              <p:nvPr/>
            </p:nvSpPr>
            <p:spPr>
              <a:xfrm>
                <a:off x="5418667" y="2218267"/>
                <a:ext cx="2433680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s-CO" dirty="0" err="1"/>
                  <a:t>Main-Class</a:t>
                </a:r>
                <a:r>
                  <a:rPr lang="es-CO" dirty="0"/>
                  <a:t>: </a:t>
                </a:r>
                <a:r>
                  <a:rPr lang="es-CO" dirty="0" err="1"/>
                  <a:t>HolaMundo</a:t>
                </a:r>
                <a:endParaRPr lang="es-CO" dirty="0"/>
              </a:p>
              <a:p>
                <a:r>
                  <a:rPr lang="es-CO" dirty="0" err="1"/>
                  <a:t>Sealed</a:t>
                </a:r>
                <a:r>
                  <a:rPr lang="es-CO" dirty="0"/>
                  <a:t>: true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C01ECBF-3097-49AE-943E-6B8A7E105CC4}"/>
                  </a:ext>
                </a:extLst>
              </p:cNvPr>
              <p:cNvSpPr txBox="1"/>
              <p:nvPr/>
            </p:nvSpPr>
            <p:spPr>
              <a:xfrm>
                <a:off x="5350933" y="1848935"/>
                <a:ext cx="99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 err="1"/>
                  <a:t>temp.mf</a:t>
                </a:r>
                <a:endParaRPr lang="es-CO" dirty="0"/>
              </a:p>
            </p:txBody>
          </p:sp>
        </p:grp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487B75AC-39F6-44BD-ADEF-6778DADF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4906" y="3233930"/>
              <a:ext cx="4372585" cy="381053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F5A5B99F-6582-44AF-869C-1910E059F0A6}"/>
                </a:ext>
              </a:extLst>
            </p:cNvPr>
            <p:cNvSpPr txBox="1"/>
            <p:nvPr/>
          </p:nvSpPr>
          <p:spPr>
            <a:xfrm>
              <a:off x="9747491" y="3153318"/>
              <a:ext cx="15576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C00000"/>
                  </a:solidFill>
                </a:rPr>
                <a:t>-&gt;</a:t>
              </a:r>
              <a:r>
                <a:rPr lang="es-CO" dirty="0"/>
                <a:t> Empaqueta</a:t>
              </a:r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16C77BBC-AA0F-41F3-8203-879D41941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1587" b="-4782"/>
            <a:stretch/>
          </p:blipFill>
          <p:spPr>
            <a:xfrm>
              <a:off x="5350933" y="3721372"/>
              <a:ext cx="4396558" cy="369332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B809A6FB-61A4-41FC-A39F-D4BF1D7EE1E3}"/>
                </a:ext>
              </a:extLst>
            </p:cNvPr>
            <p:cNvSpPr txBox="1"/>
            <p:nvPr/>
          </p:nvSpPr>
          <p:spPr>
            <a:xfrm>
              <a:off x="9747490" y="3614983"/>
              <a:ext cx="21268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C00000"/>
                  </a:solidFill>
                </a:rPr>
                <a:t>-&gt;</a:t>
              </a:r>
              <a:r>
                <a:rPr lang="es-CO" dirty="0"/>
                <a:t> Enlaza manifiesto</a:t>
              </a:r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52BB9B16-3FFA-42F0-B960-12957C8A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50933" y="4174719"/>
              <a:ext cx="4020111" cy="390580"/>
            </a:xfrm>
            <a:prstGeom prst="rect">
              <a:avLst/>
            </a:prstGeom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C6A7285A-11BA-43BD-AC97-17C1EEFFA019}"/>
                </a:ext>
              </a:extLst>
            </p:cNvPr>
            <p:cNvSpPr txBox="1"/>
            <p:nvPr/>
          </p:nvSpPr>
          <p:spPr>
            <a:xfrm>
              <a:off x="9371044" y="4139176"/>
              <a:ext cx="1225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C00000"/>
                  </a:solidFill>
                </a:rPr>
                <a:t>-&gt;</a:t>
              </a:r>
              <a:r>
                <a:rPr lang="es-CO" dirty="0"/>
                <a:t> Ejecuta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4561412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4561411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</a:t>
            </a:r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Compilación, Ejecución y Empaquetado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D4DCB46-D51A-45EB-A6B4-7DBF5CFB871B}"/>
              </a:ext>
            </a:extLst>
          </p:cNvPr>
          <p:cNvGrpSpPr/>
          <p:nvPr/>
        </p:nvGrpSpPr>
        <p:grpSpPr>
          <a:xfrm>
            <a:off x="230553" y="1996314"/>
            <a:ext cx="5865447" cy="3048001"/>
            <a:chOff x="244697" y="2142065"/>
            <a:chExt cx="5865447" cy="3048001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EBBE6AF-CB1B-4E9B-AC91-7A4C3D265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697" y="2142065"/>
              <a:ext cx="5865447" cy="3048001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DA1E28F-042D-49B8-951A-8B4305ADEE30}"/>
                </a:ext>
              </a:extLst>
            </p:cNvPr>
            <p:cNvSpPr txBox="1"/>
            <p:nvPr/>
          </p:nvSpPr>
          <p:spPr>
            <a:xfrm>
              <a:off x="244697" y="2573866"/>
              <a:ext cx="1008370" cy="17102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B565667-943C-497C-A2DD-03C52CBD07AD}"/>
              </a:ext>
            </a:extLst>
          </p:cNvPr>
          <p:cNvCxnSpPr>
            <a:cxnSpLocks/>
          </p:cNvCxnSpPr>
          <p:nvPr/>
        </p:nvCxnSpPr>
        <p:spPr>
          <a:xfrm flipH="1">
            <a:off x="2094056" y="1869316"/>
            <a:ext cx="169333" cy="3217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CF44D04-7D10-45BD-BA85-8A0260E40C6C}"/>
              </a:ext>
            </a:extLst>
          </p:cNvPr>
          <p:cNvGrpSpPr/>
          <p:nvPr/>
        </p:nvGrpSpPr>
        <p:grpSpPr>
          <a:xfrm>
            <a:off x="4893733" y="3134263"/>
            <a:ext cx="6969718" cy="3656004"/>
            <a:chOff x="5185627" y="1794931"/>
            <a:chExt cx="6677824" cy="3417333"/>
          </a:xfrm>
          <a:solidFill>
            <a:schemeClr val="bg1"/>
          </a:solidFill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D8EDCC1-7166-4D1B-911F-7F22FB47D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5627" y="1794931"/>
              <a:ext cx="6677824" cy="3048001"/>
            </a:xfrm>
            <a:prstGeom prst="rect">
              <a:avLst/>
            </a:prstGeom>
            <a:grpFill/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B939478-756B-49EA-BF27-A8401D684956}"/>
                </a:ext>
              </a:extLst>
            </p:cNvPr>
            <p:cNvSpPr txBox="1"/>
            <p:nvPr/>
          </p:nvSpPr>
          <p:spPr>
            <a:xfrm>
              <a:off x="10662609" y="4842932"/>
              <a:ext cx="120084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IntellijIdea</a:t>
              </a: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81D0C4-90E0-4DF4-A2F8-43A1901743DC}"/>
              </a:ext>
            </a:extLst>
          </p:cNvPr>
          <p:cNvSpPr txBox="1"/>
          <p:nvPr/>
        </p:nvSpPr>
        <p:spPr>
          <a:xfrm>
            <a:off x="306987" y="1687501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Netbeans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BEFB6F4F-A21C-4E76-BBFB-ECE51D191543}"/>
              </a:ext>
            </a:extLst>
          </p:cNvPr>
          <p:cNvCxnSpPr>
            <a:cxnSpLocks/>
          </p:cNvCxnSpPr>
          <p:nvPr/>
        </p:nvCxnSpPr>
        <p:spPr>
          <a:xfrm>
            <a:off x="11345333" y="2996696"/>
            <a:ext cx="324524" cy="2751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972B16-A92A-4935-BEFE-E4145998B3AA}"/>
              </a:ext>
            </a:extLst>
          </p:cNvPr>
          <p:cNvSpPr txBox="1"/>
          <p:nvPr/>
        </p:nvSpPr>
        <p:spPr>
          <a:xfrm>
            <a:off x="395020" y="2492382"/>
            <a:ext cx="485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3200" dirty="0"/>
              <a:t>Variables y tipos de datos</a:t>
            </a:r>
          </a:p>
          <a:p>
            <a:pPr marL="342900" indent="-342900">
              <a:buAutoNum type="arabicPeriod"/>
            </a:pPr>
            <a:r>
              <a:rPr lang="es-CO" sz="3200" dirty="0"/>
              <a:t>Operadores y expresiones</a:t>
            </a:r>
          </a:p>
          <a:p>
            <a:pPr marL="342900" indent="-342900">
              <a:buAutoNum type="arabicPeriod"/>
            </a:pPr>
            <a:r>
              <a:rPr lang="es-CO" sz="3200" dirty="0"/>
              <a:t>Estructuras de control</a:t>
            </a:r>
          </a:p>
          <a:p>
            <a:pPr marL="342900" indent="-342900">
              <a:buAutoNum type="arabicPeriod"/>
            </a:pPr>
            <a:r>
              <a:rPr lang="es-CO" sz="3200" dirty="0"/>
              <a:t>Métodos</a:t>
            </a:r>
          </a:p>
          <a:p>
            <a:pPr marL="342900" indent="-342900">
              <a:buAutoNum type="arabicPeriod"/>
            </a:pPr>
            <a:r>
              <a:rPr lang="es-CO" sz="3200" dirty="0"/>
              <a:t>Arreglos</a:t>
            </a:r>
          </a:p>
          <a:p>
            <a:pPr marL="342900" indent="-342900">
              <a:buAutoNum type="arabicPeriod"/>
            </a:pPr>
            <a:endParaRPr lang="es-CO" sz="3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2408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endParaRPr lang="es-CO" sz="2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EE7771B-FE2F-4BE9-A3CA-78597724CD1D}"/>
              </a:ext>
            </a:extLst>
          </p:cNvPr>
          <p:cNvSpPr txBox="1"/>
          <p:nvPr/>
        </p:nvSpPr>
        <p:spPr>
          <a:xfrm>
            <a:off x="6172200" y="2255206"/>
            <a:ext cx="560493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3200" dirty="0"/>
              <a:t>Clases y objetos</a:t>
            </a:r>
          </a:p>
          <a:p>
            <a:pPr marL="342900" indent="-342900">
              <a:buFontTx/>
              <a:buAutoNum type="arabicPeriod"/>
            </a:pPr>
            <a:r>
              <a:rPr lang="es-CO" sz="3200" dirty="0"/>
              <a:t>Clases de api de Java</a:t>
            </a:r>
          </a:p>
          <a:p>
            <a:pPr marL="342900" indent="-342900">
              <a:buAutoNum type="arabicPeriod"/>
            </a:pPr>
            <a:r>
              <a:rPr lang="es-CO" sz="3200" dirty="0"/>
              <a:t>Asociación, agregación y composición</a:t>
            </a:r>
          </a:p>
          <a:p>
            <a:pPr marL="342900" indent="-342900">
              <a:buAutoNum type="arabicPeriod"/>
            </a:pPr>
            <a:r>
              <a:rPr lang="es-CO" sz="3200" dirty="0"/>
              <a:t>Herencia y polimorfismo</a:t>
            </a:r>
          </a:p>
          <a:p>
            <a:pPr marL="342900" indent="-342900">
              <a:buAutoNum type="arabicPeriod"/>
            </a:pPr>
            <a:r>
              <a:rPr lang="es-CO" sz="3200" dirty="0"/>
              <a:t>Interfaces</a:t>
            </a:r>
          </a:p>
          <a:p>
            <a:pPr marL="342900" indent="-342900">
              <a:buAutoNum type="arabicPeriod"/>
            </a:pPr>
            <a:r>
              <a:rPr lang="es-CO" sz="3200" dirty="0"/>
              <a:t>Colecciones</a:t>
            </a:r>
          </a:p>
          <a:p>
            <a:pPr marL="342900" indent="-342900">
              <a:buAutoNum type="arabicPeriod"/>
            </a:pPr>
            <a:r>
              <a:rPr lang="es-CO" sz="3200" dirty="0"/>
              <a:t>Lambdas</a:t>
            </a:r>
          </a:p>
          <a:p>
            <a:pPr marL="342900" indent="-342900">
              <a:buAutoNum type="arabicPeriod"/>
            </a:pPr>
            <a:r>
              <a:rPr lang="es-CO" sz="3200" dirty="0" err="1"/>
              <a:t>Record</a:t>
            </a:r>
            <a:endParaRPr lang="es-CO" sz="3200" dirty="0"/>
          </a:p>
          <a:p>
            <a:pPr marL="342900" indent="-342900">
              <a:buAutoNum type="arabicPeriod"/>
            </a:pPr>
            <a:endParaRPr lang="es-CO" sz="3200" dirty="0"/>
          </a:p>
          <a:p>
            <a:pPr marL="342900" indent="-342900">
              <a:buAutoNum type="arabicPeriod"/>
            </a:pPr>
            <a:endParaRPr lang="es-CO" sz="32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EDB78DD-A29F-4E72-84C9-2C878054DD00}"/>
              </a:ext>
            </a:extLst>
          </p:cNvPr>
          <p:cNvSpPr/>
          <p:nvPr/>
        </p:nvSpPr>
        <p:spPr>
          <a:xfrm>
            <a:off x="6172200" y="1741655"/>
            <a:ext cx="2082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 en Java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73593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3961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y tipos de datos</a:t>
            </a:r>
            <a:endParaRPr lang="es-CO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AB116E-35D4-455B-9A1D-3B2C6D5CFEC8}"/>
              </a:ext>
            </a:extLst>
          </p:cNvPr>
          <p:cNvSpPr txBox="1"/>
          <p:nvPr/>
        </p:nvSpPr>
        <p:spPr>
          <a:xfrm>
            <a:off x="6409268" y="3129944"/>
            <a:ext cx="5681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/>
              <a:t>Java es un lenguaje fuertemente tipado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/>
              <a:t>Java implementa la inferencia de tipos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/>
              <a:t>Java permite la conversión de tipos (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/>
              <a:t>Java implementa clases envoltorio (Wrapper) para cada tipo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/>
              <a:t>Autoboxing</a:t>
            </a:r>
            <a:r>
              <a:rPr lang="es-CO" sz="2400" dirty="0"/>
              <a:t> - </a:t>
            </a:r>
            <a:r>
              <a:rPr lang="es-CO" sz="2400" dirty="0" err="1"/>
              <a:t>Unboxing</a:t>
            </a:r>
            <a:endParaRPr lang="es-CO" sz="2400" dirty="0"/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7696267-C9F3-4889-9C40-0EDD0D759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84" y="2852053"/>
            <a:ext cx="58483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82A0E6C-B881-4E04-B204-A417BE846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414260"/>
              </p:ext>
            </p:extLst>
          </p:nvPr>
        </p:nvGraphicFramePr>
        <p:xfrm>
          <a:off x="1204397" y="1651000"/>
          <a:ext cx="10259470" cy="485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50007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y expresiones</a:t>
            </a:r>
            <a:endParaRPr lang="es-CO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2B2DB4-6F47-487A-9EA7-8FC05EBCF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70" y="2559325"/>
            <a:ext cx="5885502" cy="6142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25BB81-6D80-4A9D-A17B-A9AC237B5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5" y="3308403"/>
            <a:ext cx="5900361" cy="16371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6B77BE-C91D-4B5B-8E3E-EFFE3C330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25" y="5143264"/>
            <a:ext cx="5885506" cy="13667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ED7A8C-3965-49C7-A811-956FAA4C8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675774"/>
            <a:ext cx="5885508" cy="28111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59828D-D7FF-470F-BB31-BAD7C40540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9867" y="4591143"/>
            <a:ext cx="5861641" cy="144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y expresiones</a:t>
            </a:r>
            <a:endParaRPr lang="es-CO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BE7236-64AA-4A0D-AE44-ADC6537F2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52" y="5026196"/>
            <a:ext cx="5862182" cy="9369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7534539-CC42-4BDB-8FA2-11BCF15144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666"/>
          <a:stretch/>
        </p:blipFill>
        <p:spPr>
          <a:xfrm>
            <a:off x="6180667" y="1731561"/>
            <a:ext cx="5875582" cy="2354664"/>
          </a:xfrm>
          <a:prstGeom prst="rect">
            <a:avLst/>
          </a:prstGeom>
        </p:spPr>
      </p:pic>
      <p:pic>
        <p:nvPicPr>
          <p:cNvPr id="16" name="Picture 2" descr="Operadores aritméticos combinados">
            <a:extLst>
              <a:ext uri="{FF2B5EF4-FFF2-40B4-BE49-F238E27FC236}">
                <a16:creationId xmlns:a16="http://schemas.microsoft.com/office/drawing/2014/main" id="{C7C9104C-A79E-4EA6-A2E6-DC76EFAE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9" y="2679826"/>
            <a:ext cx="5862181" cy="13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0A5404F-D424-4D6B-9B9C-1307FFBBF4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046"/>
          <a:stretch/>
        </p:blipFill>
        <p:spPr>
          <a:xfrm>
            <a:off x="6489416" y="4906304"/>
            <a:ext cx="5566833" cy="162149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340AD05-727B-4E5A-A842-7547347547B6}"/>
              </a:ext>
            </a:extLst>
          </p:cNvPr>
          <p:cNvSpPr txBox="1"/>
          <p:nvPr/>
        </p:nvSpPr>
        <p:spPr>
          <a:xfrm>
            <a:off x="212651" y="4018301"/>
            <a:ext cx="15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accent1"/>
                </a:solidFill>
              </a:rPr>
              <a:t>int</a:t>
            </a:r>
            <a:r>
              <a:rPr lang="es-CO" dirty="0"/>
              <a:t> b = ++a;</a:t>
            </a:r>
          </a:p>
          <a:p>
            <a:r>
              <a:rPr lang="es-CO" dirty="0" err="1">
                <a:solidFill>
                  <a:schemeClr val="accent1"/>
                </a:solidFill>
              </a:rPr>
              <a:t>Int</a:t>
            </a:r>
            <a:r>
              <a:rPr lang="es-CO" dirty="0"/>
              <a:t> b = a++;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FF21658-C72F-4755-A09C-C9F2844B86AF}"/>
              </a:ext>
            </a:extLst>
          </p:cNvPr>
          <p:cNvSpPr txBox="1"/>
          <p:nvPr/>
        </p:nvSpPr>
        <p:spPr>
          <a:xfrm>
            <a:off x="1563533" y="414903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852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y expresiones</a:t>
            </a:r>
            <a:endParaRPr lang="es-CO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28B907-7364-452D-A024-2B2FE1B5A202}"/>
              </a:ext>
            </a:extLst>
          </p:cNvPr>
          <p:cNvSpPr txBox="1"/>
          <p:nvPr/>
        </p:nvSpPr>
        <p:spPr>
          <a:xfrm>
            <a:off x="6711352" y="2568187"/>
            <a:ext cx="506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En una expresión, java asume que el tipo de dato resultado, es el tipo mas grande.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CCD838-48B1-4CCD-AFC5-9E1EF29AF2D7}"/>
              </a:ext>
            </a:extLst>
          </p:cNvPr>
          <p:cNvSpPr txBox="1"/>
          <p:nvPr/>
        </p:nvSpPr>
        <p:spPr>
          <a:xfrm>
            <a:off x="6711351" y="1841010"/>
            <a:ext cx="506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Los operadores aritméticos tiene un orden de aplicación.</a:t>
            </a:r>
          </a:p>
        </p:txBody>
      </p:sp>
      <p:pic>
        <p:nvPicPr>
          <p:cNvPr id="21" name="Google Shape;477;p31">
            <a:extLst>
              <a:ext uri="{FF2B5EF4-FFF2-40B4-BE49-F238E27FC236}">
                <a16:creationId xmlns:a16="http://schemas.microsoft.com/office/drawing/2014/main" id="{67669710-FC32-41D3-B63F-3509820CF00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623" t="53523" r="61761" b="32009"/>
          <a:stretch/>
        </p:blipFill>
        <p:spPr>
          <a:xfrm>
            <a:off x="414865" y="2568187"/>
            <a:ext cx="1748983" cy="92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78;p31">
            <a:extLst>
              <a:ext uri="{FF2B5EF4-FFF2-40B4-BE49-F238E27FC236}">
                <a16:creationId xmlns:a16="http://schemas.microsoft.com/office/drawing/2014/main" id="{670F7D62-FCC9-4565-B5A0-6999C39F47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923" t="61226" r="50351" b="29568"/>
          <a:stretch/>
        </p:blipFill>
        <p:spPr>
          <a:xfrm>
            <a:off x="2398088" y="2592361"/>
            <a:ext cx="4172244" cy="83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7B7617-25C0-48D4-A6B8-2E5DCD2B3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65" y="3769597"/>
            <a:ext cx="6155467" cy="1068997"/>
          </a:xfrm>
          <a:prstGeom prst="rect">
            <a:avLst/>
          </a:prstGeom>
        </p:spPr>
      </p:pic>
      <p:pic>
        <p:nvPicPr>
          <p:cNvPr id="23" name="Google Shape;480;p31">
            <a:extLst>
              <a:ext uri="{FF2B5EF4-FFF2-40B4-BE49-F238E27FC236}">
                <a16:creationId xmlns:a16="http://schemas.microsoft.com/office/drawing/2014/main" id="{B76FDE76-DA8A-4A5E-BBF2-6A8BAD09352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3768" t="51267" r="22148" b="43472"/>
          <a:stretch/>
        </p:blipFill>
        <p:spPr>
          <a:xfrm>
            <a:off x="414865" y="5177801"/>
            <a:ext cx="6155467" cy="38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933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561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Estructuras de control - condicional</a:t>
            </a:r>
            <a:endParaRPr lang="es-CO" sz="2400" dirty="0"/>
          </a:p>
        </p:txBody>
      </p:sp>
      <p:pic>
        <p:nvPicPr>
          <p:cNvPr id="3074" name="Picture 2" descr="https://dat-science.com/wp-content/uploads/2021/08/if.png">
            <a:extLst>
              <a:ext uri="{FF2B5EF4-FFF2-40B4-BE49-F238E27FC236}">
                <a16:creationId xmlns:a16="http://schemas.microsoft.com/office/drawing/2014/main" id="{A5C97E72-4920-4592-87D8-1E013D86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31" y="2484724"/>
            <a:ext cx="1606551" cy="188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DE75A0B-D595-4750-8BFF-E7EE5D04E87B}"/>
              </a:ext>
            </a:extLst>
          </p:cNvPr>
          <p:cNvSpPr/>
          <p:nvPr/>
        </p:nvSpPr>
        <p:spPr>
          <a:xfrm>
            <a:off x="448734" y="4566029"/>
            <a:ext cx="171873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chemeClr val="accent1"/>
                </a:solidFill>
              </a:rPr>
              <a:t>if</a:t>
            </a:r>
            <a:r>
              <a:rPr lang="es-CO" dirty="0"/>
              <a:t> </a:t>
            </a:r>
            <a:r>
              <a:rPr lang="es-CO" b="1" dirty="0"/>
              <a:t>(</a:t>
            </a:r>
            <a:r>
              <a:rPr lang="es-CO" dirty="0"/>
              <a:t>condición</a:t>
            </a:r>
            <a:r>
              <a:rPr lang="es-CO" b="1" dirty="0"/>
              <a:t>){</a:t>
            </a:r>
          </a:p>
          <a:p>
            <a:r>
              <a:rPr lang="es-CO" dirty="0"/>
              <a:t>     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endParaRPr lang="es-CO" dirty="0"/>
          </a:p>
          <a:p>
            <a:r>
              <a:rPr lang="es-CO" b="1" dirty="0"/>
              <a:t> }</a:t>
            </a:r>
          </a:p>
        </p:txBody>
      </p:sp>
      <p:pic>
        <p:nvPicPr>
          <p:cNvPr id="3076" name="Picture 4" descr="https://dat-science.com/wp-content/uploads/2021/08/if-else.png">
            <a:extLst>
              <a:ext uri="{FF2B5EF4-FFF2-40B4-BE49-F238E27FC236}">
                <a16:creationId xmlns:a16="http://schemas.microsoft.com/office/drawing/2014/main" id="{CA70FD50-BECF-43EA-8625-EE3BC0BA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780" y="2549768"/>
            <a:ext cx="32766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4F02393-AABD-45D5-A5CD-27440BF5F6F3}"/>
              </a:ext>
            </a:extLst>
          </p:cNvPr>
          <p:cNvSpPr/>
          <p:nvPr/>
        </p:nvSpPr>
        <p:spPr>
          <a:xfrm>
            <a:off x="3265113" y="4437526"/>
            <a:ext cx="1938867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chemeClr val="accent1"/>
                </a:solidFill>
              </a:rPr>
              <a:t>if</a:t>
            </a:r>
            <a:r>
              <a:rPr lang="es-CO" dirty="0"/>
              <a:t> </a:t>
            </a:r>
            <a:r>
              <a:rPr lang="es-CO" b="1" dirty="0"/>
              <a:t>(</a:t>
            </a:r>
            <a:r>
              <a:rPr lang="es-CO" dirty="0"/>
              <a:t>condición</a:t>
            </a:r>
            <a:r>
              <a:rPr lang="es-CO" b="1" dirty="0"/>
              <a:t>){</a:t>
            </a:r>
          </a:p>
          <a:p>
            <a:r>
              <a:rPr lang="es-CO" dirty="0"/>
              <a:t>   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r>
              <a:rPr lang="es-CO" b="1" dirty="0"/>
              <a:t> }</a:t>
            </a:r>
          </a:p>
          <a:p>
            <a:r>
              <a:rPr lang="es-CO" dirty="0" err="1">
                <a:solidFill>
                  <a:schemeClr val="accent1"/>
                </a:solidFill>
              </a:rPr>
              <a:t>else</a:t>
            </a:r>
            <a:r>
              <a:rPr lang="es-CO" b="1" dirty="0"/>
              <a:t>{</a:t>
            </a:r>
          </a:p>
          <a:p>
            <a:r>
              <a:rPr lang="es-CO" b="1" dirty="0"/>
              <a:t>  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  <a:endParaRPr lang="es-CO" b="1" dirty="0"/>
          </a:p>
          <a:p>
            <a:r>
              <a:rPr lang="es-CO" b="1" dirty="0"/>
              <a:t>}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176A943-A46A-4A18-840A-550463A4A345}"/>
              </a:ext>
            </a:extLst>
          </p:cNvPr>
          <p:cNvSpPr/>
          <p:nvPr/>
        </p:nvSpPr>
        <p:spPr>
          <a:xfrm>
            <a:off x="6372240" y="1938376"/>
            <a:ext cx="3669226" cy="43396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switch</a:t>
            </a:r>
            <a:r>
              <a:rPr lang="es-CO" dirty="0"/>
              <a:t> </a:t>
            </a:r>
            <a:r>
              <a:rPr lang="es-CO" b="1" dirty="0"/>
              <a:t>(</a:t>
            </a:r>
            <a:r>
              <a:rPr lang="es-CO" dirty="0"/>
              <a:t>valor</a:t>
            </a:r>
            <a:r>
              <a:rPr lang="es-CO" b="1" dirty="0"/>
              <a:t>)</a:t>
            </a:r>
            <a:r>
              <a:rPr lang="es-CO" dirty="0"/>
              <a:t> </a:t>
            </a:r>
            <a:r>
              <a:rPr lang="es-CO" b="1" dirty="0"/>
              <a:t>{</a:t>
            </a:r>
            <a:r>
              <a:rPr lang="es-CO" dirty="0"/>
              <a:t>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case</a:t>
            </a:r>
            <a:r>
              <a:rPr lang="es-CO" dirty="0"/>
              <a:t> value1:</a:t>
            </a:r>
          </a:p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     // secuencia de sentencias.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 break</a:t>
            </a:r>
            <a:r>
              <a:rPr lang="es-CO" dirty="0"/>
              <a:t>;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case</a:t>
            </a:r>
            <a:r>
              <a:rPr lang="es-CO" dirty="0"/>
              <a:t> value2:</a:t>
            </a:r>
          </a:p>
          <a:p>
            <a:r>
              <a:rPr lang="es-CO" dirty="0"/>
              <a:t>    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// secuencia de sentencias</a:t>
            </a:r>
            <a:r>
              <a:rPr lang="es-CO" dirty="0"/>
              <a:t>.</a:t>
            </a:r>
          </a:p>
          <a:p>
            <a:r>
              <a:rPr lang="es-CO" dirty="0"/>
              <a:t>     </a:t>
            </a:r>
            <a:r>
              <a:rPr lang="es-CO" dirty="0">
                <a:solidFill>
                  <a:schemeClr val="accent1"/>
                </a:solidFill>
              </a:rPr>
              <a:t>break</a:t>
            </a:r>
            <a:r>
              <a:rPr lang="es-CO" dirty="0"/>
              <a:t>;</a:t>
            </a:r>
          </a:p>
          <a:p>
            <a:r>
              <a:rPr lang="es-CO" dirty="0"/>
              <a:t>   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     .</a:t>
            </a:r>
          </a:p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     .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case</a:t>
            </a:r>
            <a:r>
              <a:rPr lang="es-CO" dirty="0"/>
              <a:t> </a:t>
            </a:r>
            <a:r>
              <a:rPr lang="es-CO" dirty="0" err="1"/>
              <a:t>valueN</a:t>
            </a:r>
            <a:r>
              <a:rPr lang="es-CO" dirty="0"/>
              <a:t> :</a:t>
            </a:r>
          </a:p>
          <a:p>
            <a:r>
              <a:rPr lang="es-CO" dirty="0"/>
              <a:t>    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// secuencia de sentencias</a:t>
            </a:r>
            <a:r>
              <a:rPr lang="es-CO" dirty="0"/>
              <a:t>.</a:t>
            </a:r>
          </a:p>
          <a:p>
            <a:r>
              <a:rPr lang="es-CO" dirty="0"/>
              <a:t>     </a:t>
            </a:r>
            <a:r>
              <a:rPr lang="es-CO" dirty="0">
                <a:solidFill>
                  <a:schemeClr val="accent1"/>
                </a:solidFill>
              </a:rPr>
              <a:t>break</a:t>
            </a:r>
            <a:r>
              <a:rPr lang="es-CO" dirty="0"/>
              <a:t>;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accent1"/>
                </a:solidFill>
              </a:rPr>
              <a:t>default</a:t>
            </a:r>
            <a:r>
              <a:rPr lang="es-CO" dirty="0"/>
              <a:t>:</a:t>
            </a:r>
          </a:p>
          <a:p>
            <a:r>
              <a:rPr lang="es-CO" dirty="0"/>
              <a:t>    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// secuencia de sentencias.</a:t>
            </a:r>
          </a:p>
          <a:p>
            <a:r>
              <a:rPr lang="es-CO" dirty="0"/>
              <a:t>  </a:t>
            </a:r>
            <a:r>
              <a:rPr lang="es-CO" b="1" dirty="0"/>
              <a:t>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8BC2A0-E438-4125-A2ED-20415B068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039" y="1692072"/>
            <a:ext cx="3189598" cy="20899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159A8F-6CE4-41E4-95EE-D411278FB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6039" y="4165832"/>
            <a:ext cx="3193184" cy="1362901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8384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4612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Estructuras de control - ciclos</a:t>
            </a:r>
            <a:endParaRPr lang="es-CO" sz="2400" dirty="0"/>
          </a:p>
        </p:txBody>
      </p:sp>
      <p:pic>
        <p:nvPicPr>
          <p:cNvPr id="4098" name="Picture 2" descr="https://dat-science.com/wp-content/uploads/2021/08/for.png">
            <a:extLst>
              <a:ext uri="{FF2B5EF4-FFF2-40B4-BE49-F238E27FC236}">
                <a16:creationId xmlns:a16="http://schemas.microsoft.com/office/drawing/2014/main" id="{E2440D89-152B-4759-89B2-A201C3EE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5" y="2434153"/>
            <a:ext cx="2531533" cy="20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A73B0CD-22FE-4AF4-8FCF-8125FE3F3939}"/>
              </a:ext>
            </a:extLst>
          </p:cNvPr>
          <p:cNvSpPr/>
          <p:nvPr/>
        </p:nvSpPr>
        <p:spPr>
          <a:xfrm>
            <a:off x="236231" y="4566641"/>
            <a:ext cx="386838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chemeClr val="accent1"/>
                </a:solidFill>
              </a:rPr>
              <a:t>for</a:t>
            </a:r>
            <a:r>
              <a:rPr lang="es-CO" dirty="0"/>
              <a:t> </a:t>
            </a:r>
            <a:r>
              <a:rPr lang="es-CO" b="1" dirty="0"/>
              <a:t>(</a:t>
            </a:r>
            <a:r>
              <a:rPr lang="es-CO" dirty="0"/>
              <a:t>iterador ; condición; incremento</a:t>
            </a:r>
            <a:r>
              <a:rPr lang="es-CO" b="1" dirty="0"/>
              <a:t>){</a:t>
            </a:r>
          </a:p>
          <a:p>
            <a:r>
              <a:rPr lang="es-CO" dirty="0"/>
              <a:t>     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endParaRPr lang="es-CO" dirty="0"/>
          </a:p>
          <a:p>
            <a:r>
              <a:rPr lang="es-CO" b="1" dirty="0"/>
              <a:t> }</a:t>
            </a:r>
          </a:p>
        </p:txBody>
      </p:sp>
      <p:pic>
        <p:nvPicPr>
          <p:cNvPr id="4100" name="Picture 4" descr="https://dat-science.com/wp-content/uploads/2021/08/while.png">
            <a:extLst>
              <a:ext uri="{FF2B5EF4-FFF2-40B4-BE49-F238E27FC236}">
                <a16:creationId xmlns:a16="http://schemas.microsoft.com/office/drawing/2014/main" id="{B4B534D6-CC74-4DEB-8E01-7CF84190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6" y="2524125"/>
            <a:ext cx="33432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FE16E12-4F53-4A3B-9CE8-1EBE75617172}"/>
              </a:ext>
            </a:extLst>
          </p:cNvPr>
          <p:cNvSpPr/>
          <p:nvPr/>
        </p:nvSpPr>
        <p:spPr>
          <a:xfrm>
            <a:off x="4403196" y="4564748"/>
            <a:ext cx="357377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while</a:t>
            </a:r>
            <a:r>
              <a:rPr lang="es-CO" dirty="0"/>
              <a:t> </a:t>
            </a:r>
            <a:r>
              <a:rPr lang="es-CO" b="1" dirty="0"/>
              <a:t>( </a:t>
            </a:r>
            <a:r>
              <a:rPr lang="es-CO" dirty="0"/>
              <a:t>condición </a:t>
            </a:r>
            <a:r>
              <a:rPr lang="es-CO" b="1" dirty="0"/>
              <a:t>){</a:t>
            </a:r>
          </a:p>
          <a:p>
            <a:r>
              <a:rPr lang="es-CO" dirty="0"/>
              <a:t>     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endParaRPr lang="es-CO" dirty="0"/>
          </a:p>
          <a:p>
            <a:r>
              <a:rPr lang="es-CO" b="1" dirty="0"/>
              <a:t> }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206E3E7-512C-4620-9A37-CBCA95214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760" y="2141599"/>
            <a:ext cx="2000250" cy="2352675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C56DDCBE-7B63-408B-A674-2FBAD91AFAF1}"/>
              </a:ext>
            </a:extLst>
          </p:cNvPr>
          <p:cNvSpPr/>
          <p:nvPr/>
        </p:nvSpPr>
        <p:spPr>
          <a:xfrm>
            <a:off x="8382000" y="4564748"/>
            <a:ext cx="357377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1"/>
                </a:solidFill>
              </a:rPr>
              <a:t>do</a:t>
            </a:r>
            <a:r>
              <a:rPr lang="es-CO" b="1" dirty="0"/>
              <a:t> {</a:t>
            </a:r>
          </a:p>
          <a:p>
            <a:r>
              <a:rPr lang="es-CO" dirty="0"/>
              <a:t>      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chemeClr val="bg1">
                    <a:lumMod val="50000"/>
                  </a:schemeClr>
                </a:solidFill>
              </a:rPr>
              <a:t>// código</a:t>
            </a:r>
          </a:p>
          <a:p>
            <a:endParaRPr lang="es-CO" dirty="0"/>
          </a:p>
          <a:p>
            <a:r>
              <a:rPr lang="es-CO" b="1" dirty="0"/>
              <a:t> } </a:t>
            </a:r>
            <a:r>
              <a:rPr lang="es-CO" dirty="0">
                <a:solidFill>
                  <a:schemeClr val="accent1"/>
                </a:solidFill>
              </a:rPr>
              <a:t>while</a:t>
            </a:r>
            <a:r>
              <a:rPr lang="es-CO" dirty="0"/>
              <a:t> </a:t>
            </a:r>
            <a:r>
              <a:rPr lang="es-CO" b="1" dirty="0"/>
              <a:t>( </a:t>
            </a:r>
            <a:r>
              <a:rPr lang="es-CO" dirty="0"/>
              <a:t>condición </a:t>
            </a:r>
            <a:r>
              <a:rPr lang="es-CO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58850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endParaRPr lang="es-CO" sz="2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E1ACA9F-7843-472A-ACCD-47132725A842}"/>
              </a:ext>
            </a:extLst>
          </p:cNvPr>
          <p:cNvSpPr txBox="1"/>
          <p:nvPr/>
        </p:nvSpPr>
        <p:spPr>
          <a:xfrm>
            <a:off x="8506562" y="1823829"/>
            <a:ext cx="3312904" cy="2097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18" name="Google Shape;554;p3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C6F13EB-9811-4689-8382-BA358A44D8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>
            <a:off x="406674" y="6253739"/>
            <a:ext cx="563059" cy="56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55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38DCC1-73C5-495F-AD63-08D8432770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9898" b="52004"/>
          <a:stretch/>
        </p:blipFill>
        <p:spPr>
          <a:xfrm rot="10800000">
            <a:off x="1043394" y="6253738"/>
            <a:ext cx="563059" cy="5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17ADDA0-78E0-4A58-B45D-5BC61E92A51D}"/>
              </a:ext>
            </a:extLst>
          </p:cNvPr>
          <p:cNvSpPr/>
          <p:nvPr/>
        </p:nvSpPr>
        <p:spPr>
          <a:xfrm>
            <a:off x="271706" y="4075173"/>
            <a:ext cx="2989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Sin retorno, sin parámetros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8256486-A94E-4027-9257-E0707841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0" y="4461438"/>
            <a:ext cx="3394973" cy="628738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0A96DFA-22F1-4032-A091-9E759054B81E}"/>
              </a:ext>
            </a:extLst>
          </p:cNvPr>
          <p:cNvSpPr/>
          <p:nvPr/>
        </p:nvSpPr>
        <p:spPr>
          <a:xfrm>
            <a:off x="4033829" y="4100004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Con retorno, con parámetros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56FF01DC-286F-47C7-98ED-A28E7EB13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829" y="4447922"/>
            <a:ext cx="2953162" cy="61921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06F45C9-91F4-4F56-9BB7-CBAD76ADDCA8}"/>
              </a:ext>
            </a:extLst>
          </p:cNvPr>
          <p:cNvSpPr/>
          <p:nvPr/>
        </p:nvSpPr>
        <p:spPr>
          <a:xfrm>
            <a:off x="4093618" y="5403419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Métodos estáticos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54F4E86-BAA6-41A8-AE52-53484BACD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780" y="5734953"/>
            <a:ext cx="5906324" cy="64779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88362B1-1CF5-43CD-AD24-1E233209A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07" y="2819310"/>
            <a:ext cx="7609115" cy="1001615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669CB4AF-AC6B-4852-9375-A67C3C0E7BB8}"/>
              </a:ext>
            </a:extLst>
          </p:cNvPr>
          <p:cNvSpPr/>
          <p:nvPr/>
        </p:nvSpPr>
        <p:spPr>
          <a:xfrm>
            <a:off x="561096" y="2456861"/>
            <a:ext cx="31626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101828"/>
                </a:solidFill>
                <a:latin typeface="Space Grotesk"/>
              </a:rPr>
              <a:t>Declaración de métodos</a:t>
            </a:r>
          </a:p>
        </p:txBody>
      </p:sp>
      <p:sp>
        <p:nvSpPr>
          <p:cNvPr id="29" name="Google Shape;557;p37">
            <a:extLst>
              <a:ext uri="{FF2B5EF4-FFF2-40B4-BE49-F238E27FC236}">
                <a16:creationId xmlns:a16="http://schemas.microsoft.com/office/drawing/2014/main" id="{CF4C4BBC-DDEF-4ECD-808A-6B49530EC5E7}"/>
              </a:ext>
            </a:extLst>
          </p:cNvPr>
          <p:cNvSpPr/>
          <p:nvPr/>
        </p:nvSpPr>
        <p:spPr>
          <a:xfrm>
            <a:off x="412555" y="2443955"/>
            <a:ext cx="7759220" cy="147728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B8BAD00-843A-4990-B1B6-8EF71E3A5ADA}"/>
              </a:ext>
            </a:extLst>
          </p:cNvPr>
          <p:cNvSpPr/>
          <p:nvPr/>
        </p:nvSpPr>
        <p:spPr>
          <a:xfrm>
            <a:off x="177583" y="5090715"/>
            <a:ext cx="4197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Con retorno, sin parámetros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27C8E00-925B-41C1-8342-2E6DF6B157A8}"/>
              </a:ext>
            </a:extLst>
          </p:cNvPr>
          <p:cNvSpPr/>
          <p:nvPr/>
        </p:nvSpPr>
        <p:spPr>
          <a:xfrm>
            <a:off x="7759193" y="4101789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101828"/>
                </a:solidFill>
                <a:latin typeface="Space Grotesk"/>
              </a:rPr>
              <a:t>- Sin retorno, con parámetros</a:t>
            </a:r>
            <a:r>
              <a:rPr lang="es-CO" sz="1800" dirty="0">
                <a:solidFill>
                  <a:srgbClr val="101828"/>
                </a:solidFill>
                <a:latin typeface="Space Grotesk"/>
              </a:rPr>
              <a:t>:</a:t>
            </a:r>
            <a:endParaRPr lang="es-CO" sz="1800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63F8D6A2-512E-4015-BF8E-A50FCC141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1005" y="4396399"/>
            <a:ext cx="4213412" cy="70494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7CD182F-CBA4-498C-87DA-E6629E4EC9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366" y="5403419"/>
            <a:ext cx="3395350" cy="140567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18C8116-5C04-446E-A722-B13FFEF93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8264" y="2244581"/>
            <a:ext cx="3152044" cy="147728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04473668-F3D3-4F1A-999C-EE9FC64D3AC7}"/>
              </a:ext>
            </a:extLst>
          </p:cNvPr>
          <p:cNvSpPr/>
          <p:nvPr/>
        </p:nvSpPr>
        <p:spPr>
          <a:xfrm>
            <a:off x="8951958" y="1851920"/>
            <a:ext cx="240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b="1" dirty="0">
                <a:solidFill>
                  <a:srgbClr val="FF0000"/>
                </a:solidFill>
                <a:latin typeface="Space Grotesk"/>
              </a:rPr>
              <a:t>Invocación de métodos</a:t>
            </a:r>
            <a:endParaRPr lang="es-CO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0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  <p:bldP spid="23" grpId="0"/>
      <p:bldP spid="25" grpId="0"/>
      <p:bldP spid="30" grpId="0"/>
      <p:bldP spid="31" grpId="0"/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1162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endParaRPr lang="es-CO" sz="2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DB1F48A-E312-4231-B2CD-A9EB6ABE176E}"/>
              </a:ext>
            </a:extLst>
          </p:cNvPr>
          <p:cNvSpPr/>
          <p:nvPr/>
        </p:nvSpPr>
        <p:spPr>
          <a:xfrm>
            <a:off x="372534" y="2758919"/>
            <a:ext cx="4123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tipo_dato </a:t>
            </a:r>
            <a:r>
              <a:rPr lang="it-IT" dirty="0"/>
              <a:t>nombre_array</a:t>
            </a:r>
            <a:r>
              <a:rPr lang="it-IT" b="1" dirty="0"/>
              <a:t>[</a:t>
            </a:r>
            <a:r>
              <a:rPr lang="it-IT" dirty="0"/>
              <a:t> </a:t>
            </a:r>
            <a:r>
              <a:rPr lang="it-IT" b="1" dirty="0"/>
              <a:t>]</a:t>
            </a:r>
            <a:r>
              <a:rPr lang="it-IT" dirty="0"/>
              <a:t>;</a:t>
            </a:r>
          </a:p>
          <a:p>
            <a:r>
              <a:rPr lang="it-IT" dirty="0"/>
              <a:t>nombre_array =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tipo_dato</a:t>
            </a:r>
            <a:r>
              <a:rPr lang="it-IT" b="1" dirty="0"/>
              <a:t>[</a:t>
            </a:r>
            <a:r>
              <a:rPr lang="it-IT" dirty="0"/>
              <a:t>tamanio</a:t>
            </a:r>
            <a:r>
              <a:rPr lang="it-IT" b="1" dirty="0"/>
              <a:t>]</a:t>
            </a:r>
            <a:r>
              <a:rPr lang="it-IT" dirty="0"/>
              <a:t>;</a:t>
            </a:r>
            <a:endParaRPr lang="es-CO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1161927-F64E-4D50-ADFF-4A7A842AA4E0}"/>
              </a:ext>
            </a:extLst>
          </p:cNvPr>
          <p:cNvSpPr/>
          <p:nvPr/>
        </p:nvSpPr>
        <p:spPr>
          <a:xfrm>
            <a:off x="372534" y="2365844"/>
            <a:ext cx="4817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101828"/>
                </a:solidFill>
                <a:latin typeface="Space Grotesk"/>
              </a:rPr>
              <a:t>Declaración de array unidimensional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D5F8F57-B73E-4AC9-B922-D8D5958F9904}"/>
              </a:ext>
            </a:extLst>
          </p:cNvPr>
          <p:cNvSpPr/>
          <p:nvPr/>
        </p:nvSpPr>
        <p:spPr>
          <a:xfrm>
            <a:off x="372534" y="3605586"/>
            <a:ext cx="40555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int </a:t>
            </a:r>
            <a:r>
              <a:rPr lang="it-IT" dirty="0"/>
              <a:t>digitos </a:t>
            </a:r>
            <a:r>
              <a:rPr lang="it-IT" b="1" dirty="0"/>
              <a:t>[</a:t>
            </a:r>
            <a:r>
              <a:rPr lang="it-IT" dirty="0"/>
              <a:t> </a:t>
            </a:r>
            <a:r>
              <a:rPr lang="it-IT" b="1" dirty="0"/>
              <a:t>]</a:t>
            </a:r>
            <a:r>
              <a:rPr lang="it-IT" dirty="0"/>
              <a:t>;</a:t>
            </a:r>
          </a:p>
          <a:p>
            <a:r>
              <a:rPr lang="it-IT" dirty="0"/>
              <a:t>digitos =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int</a:t>
            </a:r>
            <a:r>
              <a:rPr lang="it-IT" b="1" dirty="0"/>
              <a:t>[</a:t>
            </a:r>
            <a:r>
              <a:rPr lang="it-IT" dirty="0"/>
              <a:t>10</a:t>
            </a:r>
            <a:r>
              <a:rPr lang="it-IT" b="1" dirty="0"/>
              <a:t>]</a:t>
            </a:r>
            <a:r>
              <a:rPr lang="it-IT" dirty="0"/>
              <a:t>;</a:t>
            </a:r>
            <a:endParaRPr lang="es-CO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5395222-9A8C-4F0F-8E27-845B4BDF8E65}"/>
              </a:ext>
            </a:extLst>
          </p:cNvPr>
          <p:cNvSpPr/>
          <p:nvPr/>
        </p:nvSpPr>
        <p:spPr>
          <a:xfrm>
            <a:off x="3259667" y="5106083"/>
            <a:ext cx="5096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tipo_dato </a:t>
            </a:r>
            <a:r>
              <a:rPr lang="it-IT" dirty="0"/>
              <a:t>nombre_array</a:t>
            </a:r>
            <a:r>
              <a:rPr lang="it-IT" b="1" dirty="0"/>
              <a:t>[</a:t>
            </a:r>
            <a:r>
              <a:rPr lang="it-IT" dirty="0"/>
              <a:t> </a:t>
            </a:r>
            <a:r>
              <a:rPr lang="it-IT" b="1" dirty="0"/>
              <a:t>] [</a:t>
            </a:r>
            <a:r>
              <a:rPr lang="it-IT" dirty="0"/>
              <a:t> </a:t>
            </a:r>
            <a:r>
              <a:rPr lang="it-IT" b="1" dirty="0"/>
              <a:t>]</a:t>
            </a:r>
            <a:r>
              <a:rPr lang="it-IT" dirty="0"/>
              <a:t>;</a:t>
            </a:r>
          </a:p>
          <a:p>
            <a:r>
              <a:rPr lang="it-IT" dirty="0"/>
              <a:t>nombre_array =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tipo_dato</a:t>
            </a:r>
            <a:r>
              <a:rPr lang="it-IT" b="1" dirty="0"/>
              <a:t>[</a:t>
            </a:r>
            <a:r>
              <a:rPr lang="it-IT" dirty="0"/>
              <a:t>tamanio</a:t>
            </a:r>
            <a:r>
              <a:rPr lang="it-IT" b="1" dirty="0"/>
              <a:t>] [</a:t>
            </a:r>
            <a:r>
              <a:rPr lang="it-IT" dirty="0"/>
              <a:t>tamanio</a:t>
            </a:r>
            <a:r>
              <a:rPr lang="it-IT" b="1" dirty="0"/>
              <a:t>]</a:t>
            </a:r>
            <a:r>
              <a:rPr lang="it-IT" dirty="0"/>
              <a:t>;</a:t>
            </a:r>
            <a:endParaRPr lang="es-CO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196CC2B-3833-40F7-B4F2-2D9C82C73802}"/>
              </a:ext>
            </a:extLst>
          </p:cNvPr>
          <p:cNvSpPr/>
          <p:nvPr/>
        </p:nvSpPr>
        <p:spPr>
          <a:xfrm>
            <a:off x="3259668" y="4713008"/>
            <a:ext cx="4817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101828"/>
                </a:solidFill>
                <a:latin typeface="Space Grotesk"/>
              </a:rPr>
              <a:t>Declaración de array multidimensional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0D277F4-B4B6-475D-9C16-9F413A667204}"/>
              </a:ext>
            </a:extLst>
          </p:cNvPr>
          <p:cNvSpPr/>
          <p:nvPr/>
        </p:nvSpPr>
        <p:spPr>
          <a:xfrm>
            <a:off x="3259668" y="5952750"/>
            <a:ext cx="40555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char </a:t>
            </a:r>
            <a:r>
              <a:rPr lang="it-IT" dirty="0"/>
              <a:t>abecedario </a:t>
            </a:r>
            <a:r>
              <a:rPr lang="it-IT" b="1" dirty="0"/>
              <a:t>[</a:t>
            </a:r>
            <a:r>
              <a:rPr lang="it-IT" dirty="0"/>
              <a:t> </a:t>
            </a:r>
            <a:r>
              <a:rPr lang="it-IT" b="1" dirty="0"/>
              <a:t>] [</a:t>
            </a:r>
            <a:r>
              <a:rPr lang="it-IT" dirty="0"/>
              <a:t> </a:t>
            </a:r>
            <a:r>
              <a:rPr lang="it-IT" b="1" dirty="0"/>
              <a:t>]</a:t>
            </a:r>
            <a:r>
              <a:rPr lang="it-IT" dirty="0"/>
              <a:t>;</a:t>
            </a:r>
          </a:p>
          <a:p>
            <a:r>
              <a:rPr lang="it-IT" dirty="0"/>
              <a:t>abecedario =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char</a:t>
            </a:r>
            <a:r>
              <a:rPr lang="it-IT" b="1" dirty="0"/>
              <a:t>[</a:t>
            </a:r>
            <a:r>
              <a:rPr lang="it-IT" dirty="0"/>
              <a:t>3</a:t>
            </a:r>
            <a:r>
              <a:rPr lang="it-IT" b="1" dirty="0"/>
              <a:t>] [</a:t>
            </a:r>
            <a:r>
              <a:rPr lang="it-IT" dirty="0"/>
              <a:t>10</a:t>
            </a:r>
            <a:r>
              <a:rPr lang="it-IT" b="1" dirty="0"/>
              <a:t>]</a:t>
            </a:r>
            <a:r>
              <a:rPr lang="it-IT" dirty="0"/>
              <a:t>;</a:t>
            </a:r>
            <a:endParaRPr lang="es-CO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F30DC3D-4B00-4135-B16F-155DD785913C}"/>
              </a:ext>
            </a:extLst>
          </p:cNvPr>
          <p:cNvSpPr txBox="1"/>
          <p:nvPr/>
        </p:nvSpPr>
        <p:spPr>
          <a:xfrm>
            <a:off x="6561665" y="1691245"/>
            <a:ext cx="5257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El primer elemento de un array esta en el índice 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El ultimo elemento en el índice (tamaño-1)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El tamaño de un array esta dado por la propiedad </a:t>
            </a:r>
            <a:r>
              <a:rPr lang="es-CO" b="1" dirty="0"/>
              <a:t>lenght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Se pueden inicializar mediante un recorrido, o utilizando un iniciador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Se pueden definir métodos que retornen y/o reciban arrays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Una matriz puede que no sea cuadrada (esta compuesta por </a:t>
            </a:r>
            <a:r>
              <a:rPr lang="es-CO" dirty="0" err="1"/>
              <a:t>multiples</a:t>
            </a:r>
            <a:r>
              <a:rPr lang="es-CO" dirty="0"/>
              <a:t> arrays)</a:t>
            </a: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0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972B16-A92A-4935-BEFE-E4145998B3AA}"/>
              </a:ext>
            </a:extLst>
          </p:cNvPr>
          <p:cNvSpPr txBox="1"/>
          <p:nvPr/>
        </p:nvSpPr>
        <p:spPr>
          <a:xfrm>
            <a:off x="395020" y="2492382"/>
            <a:ext cx="4851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Variables y tipos de datos</a:t>
            </a:r>
          </a:p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Operadores y expresiones</a:t>
            </a:r>
          </a:p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Estructuras de control</a:t>
            </a:r>
          </a:p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Métodos</a:t>
            </a:r>
          </a:p>
          <a:p>
            <a:pPr marL="342900" indent="-342900">
              <a:buAutoNum type="arabicPeriod"/>
            </a:pPr>
            <a:r>
              <a:rPr lang="es-CO" sz="3200" dirty="0">
                <a:solidFill>
                  <a:schemeClr val="bg1">
                    <a:lumMod val="65000"/>
                  </a:schemeClr>
                </a:solidFill>
              </a:rPr>
              <a:t>Arreglos</a:t>
            </a:r>
          </a:p>
          <a:p>
            <a:pPr marL="342900" indent="-342900">
              <a:buAutoNum type="arabicPeriod"/>
            </a:pPr>
            <a:endParaRPr lang="es-CO" sz="3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2408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 básica</a:t>
            </a:r>
            <a:endParaRPr lang="es-CO" sz="2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EE7771B-FE2F-4BE9-A3CA-78597724CD1D}"/>
              </a:ext>
            </a:extLst>
          </p:cNvPr>
          <p:cNvSpPr txBox="1"/>
          <p:nvPr/>
        </p:nvSpPr>
        <p:spPr>
          <a:xfrm>
            <a:off x="6172200" y="2255206"/>
            <a:ext cx="560493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3200" dirty="0"/>
              <a:t>Clases y objetos</a:t>
            </a:r>
          </a:p>
          <a:p>
            <a:pPr marL="342900" indent="-342900">
              <a:buFontTx/>
              <a:buAutoNum type="arabicPeriod"/>
            </a:pPr>
            <a:r>
              <a:rPr lang="es-CO" sz="3200" dirty="0"/>
              <a:t>Clases de api de Java</a:t>
            </a:r>
          </a:p>
          <a:p>
            <a:pPr marL="342900" indent="-342900">
              <a:buAutoNum type="arabicPeriod"/>
            </a:pPr>
            <a:r>
              <a:rPr lang="es-CO" sz="3200" dirty="0"/>
              <a:t>Asociación, agregación y composición</a:t>
            </a:r>
          </a:p>
          <a:p>
            <a:pPr marL="342900" indent="-342900">
              <a:buAutoNum type="arabicPeriod"/>
            </a:pPr>
            <a:r>
              <a:rPr lang="es-CO" sz="3200" dirty="0"/>
              <a:t>Herencia y polimorfismo</a:t>
            </a:r>
          </a:p>
          <a:p>
            <a:pPr marL="342900" indent="-342900">
              <a:buAutoNum type="arabicPeriod"/>
            </a:pPr>
            <a:r>
              <a:rPr lang="es-CO" sz="3200" dirty="0"/>
              <a:t>Interfaces</a:t>
            </a:r>
          </a:p>
          <a:p>
            <a:pPr marL="342900" indent="-342900">
              <a:buAutoNum type="arabicPeriod"/>
            </a:pPr>
            <a:r>
              <a:rPr lang="es-CO" sz="3200" dirty="0"/>
              <a:t>Colecciones</a:t>
            </a:r>
          </a:p>
          <a:p>
            <a:pPr marL="342900" indent="-342900">
              <a:buAutoNum type="arabicPeriod"/>
            </a:pPr>
            <a:r>
              <a:rPr lang="es-CO" sz="3200" dirty="0"/>
              <a:t>Lambdas</a:t>
            </a:r>
          </a:p>
          <a:p>
            <a:pPr marL="342900" indent="-342900">
              <a:buAutoNum type="arabicPeriod"/>
            </a:pPr>
            <a:r>
              <a:rPr lang="es-CO" sz="3200" dirty="0" err="1"/>
              <a:t>Record</a:t>
            </a:r>
            <a:endParaRPr lang="es-CO" sz="3200" dirty="0"/>
          </a:p>
          <a:p>
            <a:pPr marL="342900" indent="-342900">
              <a:buAutoNum type="arabicPeriod"/>
            </a:pPr>
            <a:endParaRPr lang="es-CO" sz="3200" dirty="0"/>
          </a:p>
          <a:p>
            <a:pPr marL="342900" indent="-342900">
              <a:buAutoNum type="arabicPeriod"/>
            </a:pPr>
            <a:endParaRPr lang="es-CO" sz="32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EDB78DD-A29F-4E72-84C9-2C878054DD00}"/>
              </a:ext>
            </a:extLst>
          </p:cNvPr>
          <p:cNvSpPr/>
          <p:nvPr/>
        </p:nvSpPr>
        <p:spPr>
          <a:xfrm>
            <a:off x="6172200" y="1741655"/>
            <a:ext cx="2082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 en Java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59710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452F78-B30B-492B-B0C5-4D718383F2F7}"/>
              </a:ext>
            </a:extLst>
          </p:cNvPr>
          <p:cNvSpPr/>
          <p:nvPr/>
        </p:nvSpPr>
        <p:spPr>
          <a:xfrm>
            <a:off x="372534" y="1972488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endParaRPr lang="es-CO" sz="2400" dirty="0"/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F00D85-FDB0-44BC-83B7-F1911CC1FC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8475" r="8743" b="8367"/>
          <a:stretch/>
        </p:blipFill>
        <p:spPr>
          <a:xfrm>
            <a:off x="355602" y="2512008"/>
            <a:ext cx="2810933" cy="3012586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C084CF0-532E-4CDB-B171-5F484B3C78E8}"/>
              </a:ext>
            </a:extLst>
          </p:cNvPr>
          <p:cNvSpPr/>
          <p:nvPr/>
        </p:nvSpPr>
        <p:spPr>
          <a:xfrm>
            <a:off x="799290" y="5524594"/>
            <a:ext cx="1829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clase UML</a:t>
            </a:r>
            <a:endParaRPr lang="es-CO" sz="1200" dirty="0">
              <a:solidFill>
                <a:schemeClr val="accent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33477DA-16D1-4758-9EF9-3A8B75DAA4A7}"/>
              </a:ext>
            </a:extLst>
          </p:cNvPr>
          <p:cNvSpPr/>
          <p:nvPr/>
        </p:nvSpPr>
        <p:spPr>
          <a:xfrm>
            <a:off x="3107266" y="2597560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clase</a:t>
            </a:r>
            <a:endParaRPr lang="es-CO" sz="1200" dirty="0">
              <a:solidFill>
                <a:schemeClr val="accent2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596FF3A-0F1D-4311-9147-0E592615FB3C}"/>
              </a:ext>
            </a:extLst>
          </p:cNvPr>
          <p:cNvSpPr/>
          <p:nvPr/>
        </p:nvSpPr>
        <p:spPr>
          <a:xfrm>
            <a:off x="3124200" y="3087496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endParaRPr lang="es-CO" sz="1200" dirty="0">
              <a:solidFill>
                <a:srgbClr val="00B050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5F20A38-AAD4-484E-82B7-C550DCB40200}"/>
              </a:ext>
            </a:extLst>
          </p:cNvPr>
          <p:cNvSpPr/>
          <p:nvPr/>
        </p:nvSpPr>
        <p:spPr>
          <a:xfrm>
            <a:off x="3124200" y="4364250"/>
            <a:ext cx="772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endParaRPr lang="es-CO" sz="1200" dirty="0">
              <a:solidFill>
                <a:srgbClr val="7030A0"/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BCF8D9C-9FFA-4675-8412-5DB22D4FC55A}"/>
              </a:ext>
            </a:extLst>
          </p:cNvPr>
          <p:cNvGrpSpPr/>
          <p:nvPr/>
        </p:nvGrpSpPr>
        <p:grpSpPr>
          <a:xfrm>
            <a:off x="4923143" y="1682520"/>
            <a:ext cx="7082591" cy="5175480"/>
            <a:chOff x="4923143" y="1682520"/>
            <a:chExt cx="7082591" cy="517548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905FF47-C617-47A4-88E0-E2ADF56C9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3143" y="1682520"/>
              <a:ext cx="5976062" cy="5175480"/>
            </a:xfrm>
            <a:prstGeom prst="rect">
              <a:avLst/>
            </a:prstGeom>
          </p:spPr>
        </p:pic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D1161927-F64E-4D50-ADFF-4A7A842AA4E0}"/>
                </a:ext>
              </a:extLst>
            </p:cNvPr>
            <p:cNvSpPr/>
            <p:nvPr/>
          </p:nvSpPr>
          <p:spPr>
            <a:xfrm>
              <a:off x="9587281" y="1682520"/>
              <a:ext cx="2418453" cy="10156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s-CO" sz="2000" b="1" dirty="0" err="1">
                  <a:solidFill>
                    <a:schemeClr val="accent1"/>
                  </a:solidFill>
                  <a:latin typeface="Space Grotesk"/>
                </a:rPr>
                <a:t>public</a:t>
              </a:r>
              <a:r>
                <a:rPr lang="es-CO" sz="2000" b="1" dirty="0">
                  <a:solidFill>
                    <a:schemeClr val="accent1"/>
                  </a:solidFill>
                  <a:latin typeface="Space Grotesk"/>
                </a:rPr>
                <a:t> </a:t>
              </a:r>
              <a:r>
                <a:rPr lang="es-CO" sz="2000" b="1" dirty="0" err="1">
                  <a:solidFill>
                    <a:schemeClr val="accent1"/>
                  </a:solidFill>
                  <a:latin typeface="Space Grotesk"/>
                </a:rPr>
                <a:t>class</a:t>
              </a:r>
              <a:r>
                <a:rPr lang="es-CO" sz="2000" b="1" dirty="0">
                  <a:solidFill>
                    <a:schemeClr val="accent1"/>
                  </a:solidFill>
                  <a:latin typeface="Space Grotesk"/>
                </a:rPr>
                <a:t> </a:t>
              </a:r>
              <a:r>
                <a:rPr lang="es-CO" sz="2000" b="1" dirty="0">
                  <a:solidFill>
                    <a:srgbClr val="101828"/>
                  </a:solidFill>
                  <a:latin typeface="Space Grotesk"/>
                </a:rPr>
                <a:t>[</a:t>
              </a:r>
              <a:r>
                <a:rPr lang="es-CO" sz="2000" b="1" dirty="0" err="1">
                  <a:solidFill>
                    <a:srgbClr val="101828"/>
                  </a:solidFill>
                  <a:latin typeface="Space Grotesk"/>
                </a:rPr>
                <a:t>name</a:t>
              </a:r>
              <a:r>
                <a:rPr lang="es-CO" sz="2000" b="1" dirty="0">
                  <a:solidFill>
                    <a:srgbClr val="101828"/>
                  </a:solidFill>
                  <a:latin typeface="Space Grotesk"/>
                </a:rPr>
                <a:t>]{</a:t>
              </a:r>
            </a:p>
            <a:p>
              <a:endParaRPr lang="es-CO" sz="2000" b="1" dirty="0">
                <a:solidFill>
                  <a:srgbClr val="101828"/>
                </a:solidFill>
                <a:latin typeface="Space Grotesk"/>
              </a:endParaRPr>
            </a:p>
            <a:p>
              <a:r>
                <a:rPr lang="es-CO" sz="2000" b="1" dirty="0">
                  <a:solidFill>
                    <a:srgbClr val="101828"/>
                  </a:solidFill>
                  <a:latin typeface="Space Grotesk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32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D936C294-4D62-431C-8D68-E7D3BA066C46}"/>
              </a:ext>
            </a:extLst>
          </p:cNvPr>
          <p:cNvSpPr/>
          <p:nvPr/>
        </p:nvSpPr>
        <p:spPr>
          <a:xfrm>
            <a:off x="5715001" y="1685551"/>
            <a:ext cx="3775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y Constructores</a:t>
            </a:r>
            <a:endParaRPr lang="es-CO" sz="24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it-IT" sz="2400" b="1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r = </a:t>
            </a:r>
            <a:r>
              <a:rPr lang="it-IT" sz="2400" b="1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</a:t>
            </a:r>
            <a:r>
              <a:rPr lang="it-IT" sz="2400" b="1" dirty="0"/>
              <a:t>Rectangulo</a:t>
            </a:r>
            <a:r>
              <a:rPr lang="it-IT" sz="2400" dirty="0"/>
              <a:t>( );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D3822DC-5F23-454E-A7CE-A13CE1387E5C}"/>
              </a:ext>
            </a:extLst>
          </p:cNvPr>
          <p:cNvSpPr/>
          <p:nvPr/>
        </p:nvSpPr>
        <p:spPr>
          <a:xfrm>
            <a:off x="5884334" y="2784832"/>
            <a:ext cx="576579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r</a:t>
            </a:r>
            <a:r>
              <a:rPr lang="it-IT" sz="2400" b="1" dirty="0"/>
              <a:t>.setBase(</a:t>
            </a:r>
            <a:r>
              <a:rPr lang="it-IT" sz="2400" dirty="0"/>
              <a:t>20</a:t>
            </a:r>
            <a:r>
              <a:rPr lang="it-IT" sz="2400" b="1" dirty="0"/>
              <a:t>)</a:t>
            </a:r>
            <a:r>
              <a:rPr lang="it-IT" sz="2400" dirty="0"/>
              <a:t>;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A9CD6BA-8EB0-44BB-8575-585F7B71F1E4}"/>
              </a:ext>
            </a:extLst>
          </p:cNvPr>
          <p:cNvSpPr/>
          <p:nvPr/>
        </p:nvSpPr>
        <p:spPr>
          <a:xfrm>
            <a:off x="5884334" y="3291485"/>
            <a:ext cx="576579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r</a:t>
            </a:r>
            <a:r>
              <a:rPr lang="it-IT" sz="2400" b="1" dirty="0"/>
              <a:t>.setAltura(</a:t>
            </a:r>
            <a:r>
              <a:rPr lang="it-IT" sz="2400" dirty="0"/>
              <a:t>40</a:t>
            </a:r>
            <a:r>
              <a:rPr lang="it-IT" sz="2400" b="1" dirty="0"/>
              <a:t>)</a:t>
            </a:r>
            <a:r>
              <a:rPr lang="it-IT" sz="2400" dirty="0"/>
              <a:t>;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84334" y="3817931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getAltura() </a:t>
            </a:r>
            <a:r>
              <a:rPr lang="it-IT" sz="2400" dirty="0"/>
              <a:t>);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60DEF5D-B1D1-4283-BED7-BB0CD7354810}"/>
              </a:ext>
            </a:extLst>
          </p:cNvPr>
          <p:cNvSpPr/>
          <p:nvPr/>
        </p:nvSpPr>
        <p:spPr>
          <a:xfrm>
            <a:off x="5884334" y="4344377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getBase() </a:t>
            </a:r>
            <a:r>
              <a:rPr lang="it-IT" sz="2400" dirty="0"/>
              <a:t>);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E0163E-F760-4FE1-8717-C4833BCEBAA0}"/>
              </a:ext>
            </a:extLst>
          </p:cNvPr>
          <p:cNvSpPr/>
          <p:nvPr/>
        </p:nvSpPr>
        <p:spPr>
          <a:xfrm>
            <a:off x="5884334" y="4905940"/>
            <a:ext cx="576579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calcularArea() </a:t>
            </a:r>
            <a:r>
              <a:rPr lang="it-IT" sz="2400" dirty="0"/>
              <a:t>);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84334" y="5467503"/>
            <a:ext cx="576579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calcularPerimetro() </a:t>
            </a:r>
            <a:r>
              <a:rPr lang="it-IT" sz="2400" dirty="0"/>
              <a:t>);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DD43873-3C03-4CD2-821B-D4474F81E23B}"/>
              </a:ext>
            </a:extLst>
          </p:cNvPr>
          <p:cNvSpPr/>
          <p:nvPr/>
        </p:nvSpPr>
        <p:spPr>
          <a:xfrm>
            <a:off x="5884334" y="6029066"/>
            <a:ext cx="57657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Rectangulo.</a:t>
            </a:r>
            <a:r>
              <a:rPr lang="it-IT" sz="2400" dirty="0">
                <a:solidFill>
                  <a:schemeClr val="accent6"/>
                </a:solidFill>
              </a:rPr>
              <a:t>BORDE</a:t>
            </a:r>
            <a:r>
              <a:rPr lang="it-IT" sz="2400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4205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96493" y="1878579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1. Introducción a UML y diseño O.O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162948" y="2672396"/>
            <a:ext cx="108161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dirty="0"/>
              <a:t>1.1</a:t>
            </a:r>
            <a:r>
              <a:rPr lang="es-CO" sz="2000" dirty="0"/>
              <a:t> Introducción a UML.</a:t>
            </a:r>
          </a:p>
          <a:p>
            <a:r>
              <a:rPr lang="es-ES" sz="2000" b="1" dirty="0"/>
              <a:t>1.2</a:t>
            </a:r>
            <a:r>
              <a:rPr lang="es-ES" sz="2000" dirty="0"/>
              <a:t> Introducción a la Programación orientada a Objetos OOP</a:t>
            </a:r>
          </a:p>
          <a:p>
            <a:r>
              <a:rPr lang="es-ES" sz="2000" b="1" dirty="0"/>
              <a:t>1.3</a:t>
            </a:r>
            <a:r>
              <a:rPr lang="es-ES" sz="2000" dirty="0"/>
              <a:t> Conceptos básicos: objeto, atributo, método, miembro, mensaje, clase, </a:t>
            </a:r>
            <a:r>
              <a:rPr lang="es-CO" sz="2000" dirty="0"/>
              <a:t>comunicaciones y eventos.</a:t>
            </a:r>
          </a:p>
          <a:p>
            <a:r>
              <a:rPr lang="es-ES" sz="2000" b="1" dirty="0"/>
              <a:t>1.4</a:t>
            </a:r>
            <a:r>
              <a:rPr lang="es-ES" sz="2000" dirty="0"/>
              <a:t> Características de la Programación Orientada a Objetos: Abstracción, Encapsulamiento, Principio de Ocultación, Herencia, Polimorfismo</a:t>
            </a:r>
          </a:p>
          <a:p>
            <a:r>
              <a:rPr lang="es-ES" sz="2000" b="1" dirty="0"/>
              <a:t>1.5</a:t>
            </a:r>
            <a:r>
              <a:rPr lang="es-ES" sz="2000" dirty="0"/>
              <a:t> Utilización de diagramas UML para el análisis de requisitos: casos de uso y secuencia.</a:t>
            </a:r>
          </a:p>
          <a:p>
            <a:r>
              <a:rPr lang="es-CO" sz="2000" b="1" dirty="0"/>
              <a:t>1.6</a:t>
            </a:r>
            <a:r>
              <a:rPr lang="es-CO" sz="2000" dirty="0"/>
              <a:t> Diagramas de análisis UML: clases, paquetes, actividad, etc.</a:t>
            </a:r>
            <a:endParaRPr lang="es-CO" sz="2400" dirty="0"/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75F8C31-EADE-4A22-9759-A35CBB4FC0A8}"/>
              </a:ext>
            </a:extLst>
          </p:cNvPr>
          <p:cNvSpPr/>
          <p:nvPr/>
        </p:nvSpPr>
        <p:spPr>
          <a:xfrm>
            <a:off x="6722533" y="0"/>
            <a:ext cx="5469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75000"/>
                  </a:schemeClr>
                </a:solidFill>
              </a:rPr>
              <a:t>MODULO DE PATRONES DE DISEÑO DE SOFTWARE</a:t>
            </a:r>
          </a:p>
        </p:txBody>
      </p:sp>
    </p:spTree>
    <p:extLst>
      <p:ext uri="{BB962C8B-B14F-4D97-AF65-F5344CB8AC3E}">
        <p14:creationId xmlns:p14="http://schemas.microsoft.com/office/powerpoint/2010/main" val="2412599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it-IT" sz="2400" b="1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r = </a:t>
            </a:r>
            <a:r>
              <a:rPr lang="it-IT" sz="2400" b="1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</a:t>
            </a:r>
            <a:r>
              <a:rPr lang="it-IT" sz="2400" b="1" dirty="0"/>
              <a:t>Rectangulo</a:t>
            </a:r>
            <a:r>
              <a:rPr lang="it-IT" sz="2400" dirty="0"/>
              <a:t>( 20,10 );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84334" y="2793466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getAltura() </a:t>
            </a:r>
            <a:r>
              <a:rPr lang="it-IT" sz="2400" dirty="0"/>
              <a:t>);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60DEF5D-B1D1-4283-BED7-BB0CD7354810}"/>
              </a:ext>
            </a:extLst>
          </p:cNvPr>
          <p:cNvSpPr/>
          <p:nvPr/>
        </p:nvSpPr>
        <p:spPr>
          <a:xfrm>
            <a:off x="5884334" y="3319912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getBase() </a:t>
            </a:r>
            <a:r>
              <a:rPr lang="it-IT" sz="2400" dirty="0"/>
              <a:t>);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E0163E-F760-4FE1-8717-C4833BCEBAA0}"/>
              </a:ext>
            </a:extLst>
          </p:cNvPr>
          <p:cNvSpPr/>
          <p:nvPr/>
        </p:nvSpPr>
        <p:spPr>
          <a:xfrm>
            <a:off x="5884334" y="3881475"/>
            <a:ext cx="576579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calcularArea() </a:t>
            </a:r>
            <a:r>
              <a:rPr lang="it-IT" sz="2400" dirty="0"/>
              <a:t>);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84334" y="4443038"/>
            <a:ext cx="576579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calcularPerimetro() </a:t>
            </a:r>
            <a:r>
              <a:rPr lang="it-IT" sz="2400" dirty="0"/>
              <a:t>);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DD43873-3C03-4CD2-821B-D4474F81E23B}"/>
              </a:ext>
            </a:extLst>
          </p:cNvPr>
          <p:cNvSpPr/>
          <p:nvPr/>
        </p:nvSpPr>
        <p:spPr>
          <a:xfrm>
            <a:off x="5884334" y="5004601"/>
            <a:ext cx="576579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Rectangulo.</a:t>
            </a:r>
            <a:r>
              <a:rPr lang="it-IT" sz="2400" dirty="0">
                <a:solidFill>
                  <a:schemeClr val="accent6"/>
                </a:solidFill>
              </a:rPr>
              <a:t>BORDE</a:t>
            </a:r>
            <a:r>
              <a:rPr lang="it-IT" sz="2400" dirty="0"/>
              <a:t> );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3775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 y Constructores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95514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private double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base ;</a:t>
            </a:r>
          </a:p>
          <a:p>
            <a:r>
              <a:rPr lang="it-IT" sz="2400" b="1" dirty="0">
                <a:solidFill>
                  <a:schemeClr val="accent1"/>
                </a:solidFill>
              </a:rPr>
              <a:t>private double </a:t>
            </a:r>
            <a:r>
              <a:rPr lang="it-IT" sz="2400" dirty="0"/>
              <a:t>altura;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79191" y="3919639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getAltura() </a:t>
            </a:r>
            <a:r>
              <a:rPr lang="it-IT" sz="2400" dirty="0"/>
              <a:t>);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60DEF5D-B1D1-4283-BED7-BB0CD7354810}"/>
              </a:ext>
            </a:extLst>
          </p:cNvPr>
          <p:cNvSpPr/>
          <p:nvPr/>
        </p:nvSpPr>
        <p:spPr>
          <a:xfrm>
            <a:off x="5879191" y="4446085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r.</a:t>
            </a:r>
            <a:r>
              <a:rPr lang="it-IT" sz="2400" b="1" dirty="0"/>
              <a:t>getBase() </a:t>
            </a:r>
            <a:r>
              <a:rPr lang="it-IT" sz="2400" dirty="0"/>
              <a:t>);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4E0163E-F760-4FE1-8717-C4833BCEBAA0}"/>
              </a:ext>
            </a:extLst>
          </p:cNvPr>
          <p:cNvSpPr/>
          <p:nvPr/>
        </p:nvSpPr>
        <p:spPr>
          <a:xfrm>
            <a:off x="5879192" y="5194886"/>
            <a:ext cx="5765799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it-IT" sz="2400" b="1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c = </a:t>
            </a:r>
            <a:r>
              <a:rPr lang="it-IT" sz="2400" b="1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</a:t>
            </a:r>
            <a:r>
              <a:rPr lang="it-IT" sz="2400" b="1" dirty="0"/>
              <a:t>Rectangulo</a:t>
            </a:r>
            <a:r>
              <a:rPr lang="it-IT" sz="2400" dirty="0"/>
              <a:t>( );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79192" y="5756449"/>
            <a:ext cx="57657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c.</a:t>
            </a:r>
            <a:r>
              <a:rPr lang="it-IT" sz="2400" b="1" dirty="0"/>
              <a:t>calcularPerimetro() </a:t>
            </a:r>
            <a:r>
              <a:rPr lang="it-IT" sz="2400" dirty="0"/>
              <a:t>);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DD43873-3C03-4CD2-821B-D4474F81E23B}"/>
              </a:ext>
            </a:extLst>
          </p:cNvPr>
          <p:cNvSpPr/>
          <p:nvPr/>
        </p:nvSpPr>
        <p:spPr>
          <a:xfrm>
            <a:off x="5879192" y="6318012"/>
            <a:ext cx="57657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c.</a:t>
            </a:r>
            <a:r>
              <a:rPr lang="it-IT" sz="2400" b="1" dirty="0"/>
              <a:t>getBase() </a:t>
            </a:r>
            <a:r>
              <a:rPr lang="it-IT" sz="2400" dirty="0"/>
              <a:t>);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3414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 de instancia</a:t>
            </a:r>
            <a:endParaRPr lang="es-CO" sz="24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C7020D3-8C1B-4618-B116-4F9514012313}"/>
              </a:ext>
            </a:extLst>
          </p:cNvPr>
          <p:cNvSpPr/>
          <p:nvPr/>
        </p:nvSpPr>
        <p:spPr>
          <a:xfrm>
            <a:off x="5879192" y="3409584"/>
            <a:ext cx="5765799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b="1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r = </a:t>
            </a:r>
            <a:r>
              <a:rPr lang="it-IT" sz="2400" b="1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</a:t>
            </a:r>
            <a:r>
              <a:rPr lang="it-IT" sz="2400" b="1" dirty="0"/>
              <a:t>Rectangulo</a:t>
            </a:r>
            <a:r>
              <a:rPr lang="it-IT" sz="2400" dirty="0"/>
              <a:t>( );</a:t>
            </a:r>
          </a:p>
        </p:txBody>
      </p:sp>
    </p:spTree>
    <p:extLst>
      <p:ext uri="{BB962C8B-B14F-4D97-AF65-F5344CB8AC3E}">
        <p14:creationId xmlns:p14="http://schemas.microsoft.com/office/powerpoint/2010/main" val="113158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public static final int </a:t>
            </a:r>
            <a:r>
              <a:rPr lang="it-IT" sz="2400" b="1" dirty="0">
                <a:solidFill>
                  <a:schemeClr val="accent6"/>
                </a:solidFill>
              </a:rPr>
              <a:t>BORDE</a:t>
            </a:r>
            <a:r>
              <a:rPr lang="it-IT" sz="2400" b="1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= 10;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79192" y="2786697"/>
            <a:ext cx="57657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Rectangulo.</a:t>
            </a:r>
            <a:r>
              <a:rPr lang="it-IT" sz="2400" dirty="0">
                <a:solidFill>
                  <a:schemeClr val="accent6"/>
                </a:solidFill>
              </a:rPr>
              <a:t>BORDE</a:t>
            </a:r>
            <a:r>
              <a:rPr lang="it-IT" sz="2400" dirty="0"/>
              <a:t> );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60DEF5D-B1D1-4283-BED7-BB0CD7354810}"/>
              </a:ext>
            </a:extLst>
          </p:cNvPr>
          <p:cNvSpPr/>
          <p:nvPr/>
        </p:nvSpPr>
        <p:spPr>
          <a:xfrm>
            <a:off x="5879192" y="4156490"/>
            <a:ext cx="576579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static int </a:t>
            </a:r>
            <a:r>
              <a:rPr lang="it-IT" sz="2000" dirty="0"/>
              <a:t>getBorde(){</a:t>
            </a:r>
          </a:p>
          <a:p>
            <a:r>
              <a:rPr lang="it-IT" sz="2000" dirty="0"/>
              <a:t>	</a:t>
            </a:r>
            <a:r>
              <a:rPr lang="it-IT" sz="2000" dirty="0">
                <a:solidFill>
                  <a:schemeClr val="accent1"/>
                </a:solidFill>
              </a:rPr>
              <a:t>return</a:t>
            </a:r>
            <a:r>
              <a:rPr lang="it-IT" sz="2000" dirty="0"/>
              <a:t> Rectangulo.</a:t>
            </a:r>
            <a:r>
              <a:rPr lang="it-IT" sz="2000" dirty="0">
                <a:solidFill>
                  <a:schemeClr val="accent6"/>
                </a:solidFill>
              </a:rPr>
              <a:t>BORDE</a:t>
            </a:r>
            <a:r>
              <a:rPr lang="it-IT" sz="2000" dirty="0"/>
              <a:t>;</a:t>
            </a:r>
          </a:p>
          <a:p>
            <a:r>
              <a:rPr lang="it-IT" sz="2000" dirty="0"/>
              <a:t>}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79192" y="6289932"/>
            <a:ext cx="57657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System.</a:t>
            </a:r>
            <a:r>
              <a:rPr lang="it-IT" sz="2400" dirty="0">
                <a:solidFill>
                  <a:schemeClr val="accent6"/>
                </a:solidFill>
              </a:rPr>
              <a:t>out</a:t>
            </a:r>
            <a:r>
              <a:rPr lang="it-IT" sz="2400" dirty="0"/>
              <a:t>.println( Rectangulo.</a:t>
            </a:r>
            <a:r>
              <a:rPr lang="it-IT" sz="2400" b="1" dirty="0"/>
              <a:t>getBorde() </a:t>
            </a:r>
            <a:r>
              <a:rPr lang="it-IT" sz="2400" dirty="0"/>
              <a:t>);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394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 de clase (static)</a:t>
            </a:r>
            <a:endParaRPr lang="es-CO" sz="2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2" y="3652490"/>
            <a:ext cx="576579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private static int </a:t>
            </a:r>
            <a:r>
              <a:rPr lang="it-IT" sz="2400" b="1" dirty="0">
                <a:solidFill>
                  <a:schemeClr val="accent6"/>
                </a:solidFill>
              </a:rPr>
              <a:t>BORDE</a:t>
            </a:r>
            <a:r>
              <a:rPr lang="it-IT" sz="2400" b="1" dirty="0">
                <a:solidFill>
                  <a:schemeClr val="accent1"/>
                </a:solidFill>
              </a:rPr>
              <a:t> </a:t>
            </a:r>
            <a:r>
              <a:rPr lang="it-IT" sz="2400" dirty="0"/>
              <a:t>= 10;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D7B83AB-92DE-4461-B9C5-5D75E336BC2A}"/>
              </a:ext>
            </a:extLst>
          </p:cNvPr>
          <p:cNvSpPr/>
          <p:nvPr/>
        </p:nvSpPr>
        <p:spPr>
          <a:xfrm>
            <a:off x="5879192" y="5223211"/>
            <a:ext cx="576579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static void </a:t>
            </a:r>
            <a:r>
              <a:rPr lang="it-IT" sz="2000" dirty="0"/>
              <a:t>setBorde(</a:t>
            </a:r>
            <a:r>
              <a:rPr lang="it-IT" sz="2000" dirty="0">
                <a:solidFill>
                  <a:schemeClr val="accent1"/>
                </a:solidFill>
              </a:rPr>
              <a:t>int</a:t>
            </a:r>
            <a:r>
              <a:rPr lang="it-IT" sz="2000" dirty="0"/>
              <a:t> borde){</a:t>
            </a:r>
          </a:p>
          <a:p>
            <a:r>
              <a:rPr lang="it-IT" sz="2000" dirty="0"/>
              <a:t>	Rectangulo.</a:t>
            </a:r>
            <a:r>
              <a:rPr lang="it-IT" sz="2000" dirty="0">
                <a:solidFill>
                  <a:schemeClr val="accent6"/>
                </a:solidFill>
              </a:rPr>
              <a:t>BORDE </a:t>
            </a:r>
            <a:r>
              <a:rPr lang="it-IT" sz="2000" dirty="0"/>
              <a:t>= borde;</a:t>
            </a:r>
          </a:p>
          <a:p>
            <a:r>
              <a:rPr lang="it-IT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91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public </a:t>
            </a:r>
            <a:r>
              <a:rPr lang="it-IT" sz="2400" dirty="0"/>
              <a:t>Rectangulo</a:t>
            </a:r>
            <a:r>
              <a:rPr lang="it-IT" sz="2400" dirty="0">
                <a:solidFill>
                  <a:schemeClr val="accent1"/>
                </a:solidFill>
              </a:rPr>
              <a:t> </a:t>
            </a:r>
            <a:r>
              <a:rPr lang="it-IT" sz="2400" b="1" dirty="0"/>
              <a:t>( ){</a:t>
            </a:r>
          </a:p>
          <a:p>
            <a:endParaRPr lang="it-IT" sz="2400" b="1" dirty="0"/>
          </a:p>
          <a:p>
            <a:r>
              <a:rPr lang="it-IT" sz="2400" b="1" dirty="0"/>
              <a:t>}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47A128F-50FF-4C42-B65C-6E4C7E794185}"/>
              </a:ext>
            </a:extLst>
          </p:cNvPr>
          <p:cNvSpPr/>
          <p:nvPr/>
        </p:nvSpPr>
        <p:spPr>
          <a:xfrm>
            <a:off x="5879192" y="3525383"/>
            <a:ext cx="576579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Rectangulo r = </a:t>
            </a:r>
            <a:r>
              <a:rPr lang="it-IT" sz="2400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Rectangulo();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028761C-55D3-4EDD-A559-900D0CA95239}"/>
              </a:ext>
            </a:extLst>
          </p:cNvPr>
          <p:cNvSpPr/>
          <p:nvPr/>
        </p:nvSpPr>
        <p:spPr>
          <a:xfrm>
            <a:off x="5879190" y="5964531"/>
            <a:ext cx="576579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400" dirty="0"/>
              <a:t>Rectangulo p = </a:t>
            </a:r>
            <a:r>
              <a:rPr lang="it-IT" sz="2400" dirty="0">
                <a:solidFill>
                  <a:schemeClr val="accent1"/>
                </a:solidFill>
              </a:rPr>
              <a:t>new</a:t>
            </a:r>
            <a:r>
              <a:rPr lang="it-IT" sz="2400" dirty="0"/>
              <a:t> Rectangulo(10,5);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5365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Sobrecarga de métodos (</a:t>
            </a:r>
            <a:r>
              <a:rPr lang="es-MX" sz="2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overload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1" y="4399117"/>
            <a:ext cx="5765799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chemeClr val="accent1"/>
                </a:solidFill>
              </a:rPr>
              <a:t>public </a:t>
            </a:r>
            <a:r>
              <a:rPr lang="it-IT" sz="2200" dirty="0"/>
              <a:t>Rectangulo</a:t>
            </a:r>
            <a:r>
              <a:rPr lang="it-IT" sz="2200" dirty="0">
                <a:solidFill>
                  <a:schemeClr val="accent1"/>
                </a:solidFill>
              </a:rPr>
              <a:t> </a:t>
            </a:r>
            <a:r>
              <a:rPr lang="it-IT" sz="2200" b="1" dirty="0"/>
              <a:t>(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base, 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altura</a:t>
            </a:r>
            <a:r>
              <a:rPr lang="it-IT" sz="2200" b="1" dirty="0"/>
              <a:t>){</a:t>
            </a:r>
          </a:p>
          <a:p>
            <a:r>
              <a:rPr lang="it-IT" sz="2200" b="1" dirty="0"/>
              <a:t>     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.base = base;</a:t>
            </a:r>
          </a:p>
          <a:p>
            <a:r>
              <a:rPr lang="it-IT" sz="2200" dirty="0"/>
              <a:t>     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.altura = altura;</a:t>
            </a:r>
          </a:p>
          <a:p>
            <a:r>
              <a:rPr lang="it-IT" sz="22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7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05FF47-C617-47A4-88E0-E2ADF56C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" y="1764327"/>
            <a:ext cx="5642961" cy="488700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84334" y="2278179"/>
            <a:ext cx="5765799" cy="1107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chemeClr val="accent1"/>
                </a:solidFill>
              </a:rPr>
              <a:t>public double </a:t>
            </a:r>
            <a:r>
              <a:rPr lang="it-IT" sz="2200" dirty="0"/>
              <a:t>sumaArea</a:t>
            </a:r>
            <a:r>
              <a:rPr lang="it-IT" sz="2200" dirty="0">
                <a:solidFill>
                  <a:schemeClr val="accent1"/>
                </a:solidFill>
              </a:rPr>
              <a:t> </a:t>
            </a:r>
            <a:r>
              <a:rPr lang="it-IT" sz="2200" b="1" dirty="0"/>
              <a:t>(</a:t>
            </a:r>
            <a:r>
              <a:rPr lang="it-IT" sz="2200" dirty="0"/>
              <a:t>Rectangulo r</a:t>
            </a:r>
            <a:r>
              <a:rPr lang="it-IT" sz="2200" b="1" dirty="0"/>
              <a:t> ){</a:t>
            </a:r>
          </a:p>
          <a:p>
            <a:r>
              <a:rPr lang="it-IT" sz="2200" b="1" dirty="0"/>
              <a:t>     </a:t>
            </a:r>
            <a:r>
              <a:rPr lang="it-IT" sz="2200" dirty="0">
                <a:solidFill>
                  <a:schemeClr val="accent1"/>
                </a:solidFill>
              </a:rPr>
              <a:t>return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.calcularArea() + r.calcularArea();</a:t>
            </a:r>
          </a:p>
          <a:p>
            <a:r>
              <a:rPr lang="it-IT" sz="22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715001" y="1685551"/>
            <a:ext cx="5365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Sobrecarga de métodos (</a:t>
            </a:r>
            <a:r>
              <a:rPr lang="es-MX" sz="2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overload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4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2" y="3675998"/>
            <a:ext cx="5765799" cy="14465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chemeClr val="accent1"/>
                </a:solidFill>
              </a:rPr>
              <a:t>public double </a:t>
            </a:r>
            <a:r>
              <a:rPr lang="it-IT" sz="2200" dirty="0"/>
              <a:t>sumaArea</a:t>
            </a:r>
            <a:r>
              <a:rPr lang="it-IT" sz="2200" dirty="0">
                <a:solidFill>
                  <a:schemeClr val="accent1"/>
                </a:solidFill>
              </a:rPr>
              <a:t> </a:t>
            </a:r>
            <a:r>
              <a:rPr lang="it-IT" sz="2200" b="1" dirty="0"/>
              <a:t>(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b, 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a</a:t>
            </a:r>
            <a:r>
              <a:rPr lang="it-IT" sz="2200" b="1" dirty="0"/>
              <a:t> ){</a:t>
            </a:r>
          </a:p>
          <a:p>
            <a:r>
              <a:rPr lang="it-IT" sz="2200" dirty="0"/>
              <a:t>     Rectangulo r = </a:t>
            </a:r>
            <a:r>
              <a:rPr lang="it-IT" sz="2200" dirty="0">
                <a:solidFill>
                  <a:schemeClr val="accent1"/>
                </a:solidFill>
              </a:rPr>
              <a:t>new</a:t>
            </a:r>
            <a:r>
              <a:rPr lang="it-IT" sz="2200" dirty="0"/>
              <a:t> Rectangulo(b,a);</a:t>
            </a:r>
          </a:p>
          <a:p>
            <a:r>
              <a:rPr lang="it-IT" sz="2200" b="1" dirty="0">
                <a:solidFill>
                  <a:schemeClr val="accent1"/>
                </a:solidFill>
              </a:rPr>
              <a:t>     </a:t>
            </a:r>
            <a:r>
              <a:rPr lang="it-IT" sz="2200" dirty="0">
                <a:solidFill>
                  <a:schemeClr val="accent1"/>
                </a:solidFill>
              </a:rPr>
              <a:t>return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.sumaArea(r);</a:t>
            </a:r>
          </a:p>
          <a:p>
            <a:r>
              <a:rPr lang="it-IT" sz="2200" b="1" dirty="0"/>
              <a:t>}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0D574B-BFB7-4684-B75C-1C9E4009A00E}"/>
              </a:ext>
            </a:extLst>
          </p:cNvPr>
          <p:cNvSpPr/>
          <p:nvPr/>
        </p:nvSpPr>
        <p:spPr>
          <a:xfrm>
            <a:off x="5879192" y="5412371"/>
            <a:ext cx="5765799" cy="11079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chemeClr val="accent1"/>
                </a:solidFill>
              </a:rPr>
              <a:t>public double </a:t>
            </a:r>
            <a:r>
              <a:rPr lang="it-IT" sz="2200" dirty="0"/>
              <a:t>sumaArea</a:t>
            </a:r>
            <a:r>
              <a:rPr lang="it-IT" sz="2200" dirty="0">
                <a:solidFill>
                  <a:schemeClr val="accent1"/>
                </a:solidFill>
              </a:rPr>
              <a:t> </a:t>
            </a:r>
            <a:r>
              <a:rPr lang="it-IT" sz="2200" b="1" dirty="0"/>
              <a:t>(</a:t>
            </a:r>
            <a:r>
              <a:rPr lang="it-IT" sz="2200" dirty="0">
                <a:solidFill>
                  <a:schemeClr val="accent1"/>
                </a:solidFill>
              </a:rPr>
              <a:t>double</a:t>
            </a:r>
            <a:r>
              <a:rPr lang="it-IT" sz="2200" dirty="0"/>
              <a:t> b</a:t>
            </a:r>
            <a:r>
              <a:rPr lang="it-IT" sz="2200" b="1" dirty="0"/>
              <a:t>){</a:t>
            </a:r>
          </a:p>
          <a:p>
            <a:r>
              <a:rPr lang="it-IT" sz="2200" dirty="0"/>
              <a:t>     </a:t>
            </a:r>
            <a:r>
              <a:rPr lang="it-IT" sz="2200" b="1" dirty="0">
                <a:solidFill>
                  <a:schemeClr val="accent1"/>
                </a:solidFill>
              </a:rPr>
              <a:t> </a:t>
            </a:r>
            <a:r>
              <a:rPr lang="it-IT" sz="2200" dirty="0">
                <a:solidFill>
                  <a:schemeClr val="accent1"/>
                </a:solidFill>
              </a:rPr>
              <a:t>return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accent1"/>
                </a:solidFill>
              </a:rPr>
              <a:t>this</a:t>
            </a:r>
            <a:r>
              <a:rPr lang="it-IT" sz="2200" dirty="0"/>
              <a:t>.sumaArea(b,0);</a:t>
            </a:r>
          </a:p>
          <a:p>
            <a:r>
              <a:rPr lang="it-IT" sz="22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84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79192" y="2147216"/>
            <a:ext cx="576579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Vehiculo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matricula;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marca;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modelo;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Persona chofer;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agregación, composición</a:t>
            </a:r>
            <a:endParaRPr lang="es-CO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1" y="4539379"/>
            <a:ext cx="5765799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Persona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noDocumento;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nombre;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apellido;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Vehiculo transporte;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b="1" dirty="0"/>
              <a:t>}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AFEB8A4-E032-400B-AAFA-71E07F305F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2338" r="3809" b="35261"/>
          <a:stretch/>
        </p:blipFill>
        <p:spPr>
          <a:xfrm>
            <a:off x="372534" y="1554588"/>
            <a:ext cx="5130800" cy="53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5879192" y="2147216"/>
            <a:ext cx="576579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Vehiculo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matricula;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marca;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modelo;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Persona pasajeros[ ];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agregación, composición</a:t>
            </a:r>
            <a:endParaRPr lang="es-CO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5879191" y="4539379"/>
            <a:ext cx="5765799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Persona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noDocumento;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nombre;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apellido;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Vehiculo transporte;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b="1" dirty="0"/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8FEC09-1E71-40DD-8BD7-93B38F51FC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68272" r="2079" b="2191"/>
          <a:stretch/>
        </p:blipFill>
        <p:spPr>
          <a:xfrm>
            <a:off x="0" y="2686090"/>
            <a:ext cx="5756396" cy="27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6011335" y="2147216"/>
            <a:ext cx="5765799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Libro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isbn;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titulo;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int año;</a:t>
            </a:r>
          </a:p>
          <a:p>
            <a:r>
              <a:rPr lang="it-IT" sz="2000" dirty="0"/>
              <a:t>	</a:t>
            </a:r>
            <a:r>
              <a:rPr lang="it-IT" sz="2000" b="1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b="1" dirty="0"/>
              <a:t>Persona autor;</a:t>
            </a:r>
          </a:p>
          <a:p>
            <a:r>
              <a:rPr lang="it-IT" sz="2000" dirty="0"/>
              <a:t>               //</a:t>
            </a:r>
          </a:p>
          <a:p>
            <a:r>
              <a:rPr lang="it-IT" sz="2000" dirty="0"/>
              <a:t>              </a:t>
            </a:r>
            <a:r>
              <a:rPr lang="it-IT" sz="2000" dirty="0">
                <a:solidFill>
                  <a:schemeClr val="accent1"/>
                </a:solidFill>
              </a:rPr>
              <a:t> public </a:t>
            </a:r>
            <a:r>
              <a:rPr lang="it-IT" sz="2000" dirty="0"/>
              <a:t>Libro(String i, String t, </a:t>
            </a:r>
            <a:r>
              <a:rPr lang="it-IT" sz="2000" dirty="0">
                <a:solidFill>
                  <a:schemeClr val="accent1"/>
                </a:solidFill>
              </a:rPr>
              <a:t>int</a:t>
            </a:r>
            <a:r>
              <a:rPr lang="it-IT" sz="2000" dirty="0"/>
              <a:t> y, Persona a){</a:t>
            </a:r>
          </a:p>
          <a:p>
            <a:r>
              <a:rPr lang="it-I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             //</a:t>
            </a:r>
          </a:p>
          <a:p>
            <a:r>
              <a:rPr lang="it-IT" sz="2000" dirty="0"/>
              <a:t>                      </a:t>
            </a:r>
            <a:r>
              <a:rPr lang="it-IT" sz="2000" dirty="0">
                <a:solidFill>
                  <a:schemeClr val="accent1"/>
                </a:solidFill>
              </a:rPr>
              <a:t>this</a:t>
            </a:r>
            <a:r>
              <a:rPr lang="it-IT" sz="2000" dirty="0"/>
              <a:t>.autor = a;</a:t>
            </a:r>
          </a:p>
          <a:p>
            <a:r>
              <a:rPr lang="it-IT" sz="2000" dirty="0"/>
              <a:t>                }</a:t>
            </a:r>
          </a:p>
          <a:p>
            <a:r>
              <a:rPr lang="it-IT" sz="2000" dirty="0"/>
              <a:t>               </a:t>
            </a:r>
          </a:p>
          <a:p>
            <a:r>
              <a:rPr lang="it-IT" sz="20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composición</a:t>
            </a:r>
            <a:endParaRPr lang="es-CO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67041" y="4584845"/>
            <a:ext cx="556774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Persona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noDocumento;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String nombre;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apellido;</a:t>
            </a:r>
          </a:p>
          <a:p>
            <a:r>
              <a:rPr lang="it-IT" sz="2000" dirty="0"/>
              <a:t>	               //</a:t>
            </a:r>
          </a:p>
          <a:p>
            <a:r>
              <a:rPr lang="it-IT" sz="2000" b="1" dirty="0"/>
              <a:t>}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A126C8-B6B9-4DF2-89A6-5948E22D7E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" t="6875" r="3295" b="5518"/>
          <a:stretch/>
        </p:blipFill>
        <p:spPr>
          <a:xfrm>
            <a:off x="67041" y="1607119"/>
            <a:ext cx="5704954" cy="28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943DA-672A-40A8-9DC1-4B1DAFB32373}"/>
              </a:ext>
            </a:extLst>
          </p:cNvPr>
          <p:cNvSpPr/>
          <p:nvPr/>
        </p:nvSpPr>
        <p:spPr>
          <a:xfrm>
            <a:off x="149988" y="1685551"/>
            <a:ext cx="5653983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Libro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isbn;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	private</a:t>
            </a:r>
            <a:r>
              <a:rPr lang="it-IT" sz="1600" dirty="0"/>
              <a:t> String titulo;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int año;</a:t>
            </a:r>
          </a:p>
          <a:p>
            <a:r>
              <a:rPr lang="it-IT" sz="1600" dirty="0"/>
              <a:t>	</a:t>
            </a:r>
            <a:r>
              <a:rPr lang="it-IT" sz="1600" b="1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b="1" dirty="0"/>
              <a:t>Persona autor;</a:t>
            </a:r>
          </a:p>
          <a:p>
            <a:r>
              <a:rPr lang="it-IT" sz="1600" dirty="0"/>
              <a:t>               //</a:t>
            </a:r>
          </a:p>
          <a:p>
            <a:r>
              <a:rPr lang="it-IT" sz="1600" dirty="0"/>
              <a:t>              </a:t>
            </a:r>
            <a:r>
              <a:rPr lang="it-IT" sz="1600" dirty="0">
                <a:solidFill>
                  <a:schemeClr val="accent1"/>
                </a:solidFill>
              </a:rPr>
              <a:t> public </a:t>
            </a:r>
            <a:r>
              <a:rPr lang="it-IT" sz="1600" dirty="0"/>
              <a:t>Libro(String i, String t,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y, Persona a){</a:t>
            </a:r>
          </a:p>
          <a:p>
            <a:r>
              <a:rPr lang="it-IT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             //</a:t>
            </a:r>
          </a:p>
          <a:p>
            <a:r>
              <a:rPr lang="it-IT" sz="1600" dirty="0"/>
              <a:t>                      </a:t>
            </a:r>
            <a:r>
              <a:rPr lang="it-IT" sz="1600" dirty="0">
                <a:solidFill>
                  <a:schemeClr val="accent1"/>
                </a:solidFill>
              </a:rPr>
              <a:t>this</a:t>
            </a:r>
            <a:r>
              <a:rPr lang="it-IT" sz="1600" dirty="0"/>
              <a:t>.autor = a;</a:t>
            </a:r>
          </a:p>
          <a:p>
            <a:r>
              <a:rPr lang="it-IT" sz="1600" dirty="0"/>
              <a:t>                }</a:t>
            </a:r>
          </a:p>
          <a:p>
            <a:r>
              <a:rPr lang="it-IT" sz="1600" dirty="0"/>
              <a:t>               </a:t>
            </a:r>
          </a:p>
          <a:p>
            <a:r>
              <a:rPr lang="it-IT" sz="1600" b="1" dirty="0"/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composición</a:t>
            </a:r>
            <a:endParaRPr lang="es-CO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18CF97B-DB5D-4D42-A148-2E0916DFB21D}"/>
              </a:ext>
            </a:extLst>
          </p:cNvPr>
          <p:cNvSpPr/>
          <p:nvPr/>
        </p:nvSpPr>
        <p:spPr>
          <a:xfrm>
            <a:off x="236231" y="4925057"/>
            <a:ext cx="5567740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Persona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noDocumento;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	private</a:t>
            </a:r>
            <a:r>
              <a:rPr lang="it-IT" sz="1600" dirty="0"/>
              <a:t> String nombre;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apellido;</a:t>
            </a:r>
          </a:p>
          <a:p>
            <a:r>
              <a:rPr lang="it-IT" sz="1600" dirty="0"/>
              <a:t>	               //</a:t>
            </a:r>
          </a:p>
          <a:p>
            <a:r>
              <a:rPr lang="it-IT" sz="1600" b="1" dirty="0"/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8F7763C-391F-4C93-A14B-7605E9A55F94}"/>
              </a:ext>
            </a:extLst>
          </p:cNvPr>
          <p:cNvSpPr/>
          <p:nvPr/>
        </p:nvSpPr>
        <p:spPr>
          <a:xfrm>
            <a:off x="6011333" y="2458428"/>
            <a:ext cx="576579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2000" dirty="0"/>
              <a:t>Persona p = </a:t>
            </a:r>
            <a:r>
              <a:rPr lang="it-IT" sz="2000" b="1" dirty="0">
                <a:solidFill>
                  <a:schemeClr val="accent1"/>
                </a:solidFill>
              </a:rPr>
              <a:t>new</a:t>
            </a:r>
            <a:r>
              <a:rPr lang="it-IT" sz="2000" dirty="0"/>
              <a:t> Persona(</a:t>
            </a:r>
            <a:r>
              <a:rPr lang="it-IT" sz="2000" dirty="0">
                <a:solidFill>
                  <a:schemeClr val="accent4"/>
                </a:solidFill>
              </a:rPr>
              <a:t>"123"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4"/>
                </a:solidFill>
              </a:rPr>
              <a:t>"Luis"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4"/>
                </a:solidFill>
              </a:rPr>
              <a:t>"Perez" </a:t>
            </a:r>
            <a:r>
              <a:rPr lang="it-IT" sz="2000" dirty="0"/>
              <a:t>);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C511AD9-F01B-431A-99AA-AF68B86131F1}"/>
              </a:ext>
            </a:extLst>
          </p:cNvPr>
          <p:cNvSpPr/>
          <p:nvPr/>
        </p:nvSpPr>
        <p:spPr>
          <a:xfrm>
            <a:off x="6011335" y="3251111"/>
            <a:ext cx="5765799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/>
              <a:t>Libro libroA = </a:t>
            </a:r>
            <a:r>
              <a:rPr lang="it-IT" sz="2000" b="1" dirty="0">
                <a:solidFill>
                  <a:schemeClr val="accent1"/>
                </a:solidFill>
              </a:rPr>
              <a:t>new</a:t>
            </a:r>
            <a:r>
              <a:rPr lang="it-IT" sz="2000" dirty="0"/>
              <a:t> Libro(</a:t>
            </a:r>
            <a:r>
              <a:rPr lang="it-IT" sz="2000" dirty="0">
                <a:solidFill>
                  <a:schemeClr val="accent2"/>
                </a:solidFill>
              </a:rPr>
              <a:t>"xxx"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2"/>
                </a:solidFill>
              </a:rPr>
              <a:t>"POO", </a:t>
            </a:r>
            <a:r>
              <a:rPr lang="it-IT" sz="2000" dirty="0"/>
              <a:t>2020, </a:t>
            </a:r>
            <a:r>
              <a:rPr lang="it-IT" sz="2000" b="1" dirty="0"/>
              <a:t>p</a:t>
            </a:r>
            <a:r>
              <a:rPr lang="it-IT" sz="2000" dirty="0">
                <a:solidFill>
                  <a:schemeClr val="accent4"/>
                </a:solidFill>
              </a:rPr>
              <a:t> </a:t>
            </a:r>
            <a:r>
              <a:rPr lang="it-IT" sz="2000" dirty="0"/>
              <a:t>);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CB35427-EAE7-4B41-B220-5491E81C26C9}"/>
              </a:ext>
            </a:extLst>
          </p:cNvPr>
          <p:cNvSpPr/>
          <p:nvPr/>
        </p:nvSpPr>
        <p:spPr>
          <a:xfrm>
            <a:off x="6011334" y="3676622"/>
            <a:ext cx="5765799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/>
              <a:t>Libro libroB = </a:t>
            </a:r>
            <a:r>
              <a:rPr lang="it-IT" sz="2000" b="1" dirty="0">
                <a:solidFill>
                  <a:schemeClr val="accent1"/>
                </a:solidFill>
              </a:rPr>
              <a:t>new</a:t>
            </a:r>
            <a:r>
              <a:rPr lang="it-IT" sz="2000" dirty="0"/>
              <a:t> Libro(</a:t>
            </a:r>
            <a:r>
              <a:rPr lang="it-IT" sz="2000" dirty="0">
                <a:solidFill>
                  <a:schemeClr val="accent2"/>
                </a:solidFill>
              </a:rPr>
              <a:t>"yyy"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2"/>
                </a:solidFill>
              </a:rPr>
              <a:t>"PD", </a:t>
            </a:r>
            <a:r>
              <a:rPr lang="it-IT" sz="2000" dirty="0"/>
              <a:t>2023, </a:t>
            </a:r>
            <a:r>
              <a:rPr lang="it-IT" sz="2000" b="1" dirty="0"/>
              <a:t>p</a:t>
            </a:r>
            <a:r>
              <a:rPr lang="it-IT" sz="2000" dirty="0">
                <a:solidFill>
                  <a:schemeClr val="accent4"/>
                </a:solidFill>
              </a:rPr>
              <a:t> </a:t>
            </a:r>
            <a:r>
              <a:rPr lang="it-IT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498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composición</a:t>
            </a:r>
            <a:endParaRPr lang="es-CO" sz="2400" dirty="0">
              <a:solidFill>
                <a:srgbClr val="C0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68FCCD-B1DF-4852-AEFC-0D1E486E2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" y="1685551"/>
            <a:ext cx="5906324" cy="309605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DA616243-2D3A-4DC6-8A36-84C00583A090}"/>
              </a:ext>
            </a:extLst>
          </p:cNvPr>
          <p:cNvSpPr/>
          <p:nvPr/>
        </p:nvSpPr>
        <p:spPr>
          <a:xfrm>
            <a:off x="5941185" y="2147216"/>
            <a:ext cx="6132281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public class </a:t>
            </a:r>
            <a:r>
              <a:rPr lang="it-IT" dirty="0"/>
              <a:t>Vehiculo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b="1" dirty="0"/>
              <a:t>{</a:t>
            </a:r>
          </a:p>
          <a:p>
            <a:r>
              <a:rPr lang="it-IT" dirty="0"/>
              <a:t>  	</a:t>
            </a:r>
            <a:r>
              <a:rPr lang="it-IT" dirty="0">
                <a:solidFill>
                  <a:schemeClr val="accent1"/>
                </a:solidFill>
              </a:rPr>
              <a:t>private</a:t>
            </a:r>
            <a:r>
              <a:rPr lang="it-IT" dirty="0"/>
              <a:t> String matricula;</a:t>
            </a:r>
          </a:p>
          <a:p>
            <a:r>
              <a:rPr lang="it-IT" dirty="0">
                <a:solidFill>
                  <a:schemeClr val="accent1"/>
                </a:solidFill>
              </a:rPr>
              <a:t>  	private</a:t>
            </a:r>
            <a:r>
              <a:rPr lang="it-IT" dirty="0"/>
              <a:t> String marca;</a:t>
            </a:r>
          </a:p>
          <a:p>
            <a:r>
              <a:rPr lang="it-IT" dirty="0"/>
              <a:t>  	</a:t>
            </a:r>
            <a:r>
              <a:rPr lang="it-IT" dirty="0">
                <a:solidFill>
                  <a:schemeClr val="accent1"/>
                </a:solidFill>
              </a:rPr>
              <a:t>private</a:t>
            </a:r>
            <a:r>
              <a:rPr lang="it-IT" dirty="0"/>
              <a:t> int modelo;</a:t>
            </a:r>
          </a:p>
          <a:p>
            <a:r>
              <a:rPr lang="it-IT" dirty="0"/>
              <a:t>	</a:t>
            </a:r>
            <a:r>
              <a:rPr lang="it-IT" b="1" dirty="0">
                <a:solidFill>
                  <a:schemeClr val="accent1"/>
                </a:solidFill>
              </a:rPr>
              <a:t>private</a:t>
            </a:r>
            <a:r>
              <a:rPr lang="it-IT" dirty="0"/>
              <a:t> </a:t>
            </a:r>
            <a:r>
              <a:rPr lang="it-IT" b="1" dirty="0"/>
              <a:t>Motor motor;</a:t>
            </a:r>
          </a:p>
          <a:p>
            <a:r>
              <a:rPr lang="it-IT" dirty="0"/>
              <a:t>               //</a:t>
            </a:r>
          </a:p>
          <a:p>
            <a:pPr lvl="2"/>
            <a:r>
              <a:rPr lang="it-IT" dirty="0">
                <a:solidFill>
                  <a:schemeClr val="accent1"/>
                </a:solidFill>
              </a:rPr>
              <a:t>public </a:t>
            </a:r>
            <a:r>
              <a:rPr lang="it-IT" dirty="0"/>
              <a:t>Vehiculo</a:t>
            </a:r>
            <a:r>
              <a:rPr lang="it-IT" b="1" dirty="0"/>
              <a:t>(</a:t>
            </a:r>
            <a:r>
              <a:rPr lang="it-IT" dirty="0"/>
              <a:t>String mat, String marca, </a:t>
            </a:r>
            <a:r>
              <a:rPr lang="it-IT" dirty="0">
                <a:solidFill>
                  <a:schemeClr val="accent1"/>
                </a:solidFill>
              </a:rPr>
              <a:t>int</a:t>
            </a:r>
            <a:r>
              <a:rPr lang="it-IT" dirty="0"/>
              <a:t>                            mod, String nPlaca, </a:t>
            </a:r>
            <a:r>
              <a:rPr lang="it-IT" dirty="0">
                <a:solidFill>
                  <a:schemeClr val="accent1"/>
                </a:solidFill>
              </a:rPr>
              <a:t>int</a:t>
            </a:r>
            <a:r>
              <a:rPr lang="it-IT" dirty="0"/>
              <a:t> noCil, </a:t>
            </a:r>
            <a:r>
              <a:rPr lang="it-IT" dirty="0">
                <a:solidFill>
                  <a:schemeClr val="accent1"/>
                </a:solidFill>
              </a:rPr>
              <a:t>double</a:t>
            </a:r>
            <a:r>
              <a:rPr lang="it-IT" dirty="0"/>
              <a:t> pot</a:t>
            </a:r>
            <a:r>
              <a:rPr lang="it-IT" b="1" dirty="0"/>
              <a:t>){</a:t>
            </a:r>
          </a:p>
          <a:p>
            <a:r>
              <a:rPr lang="it-IT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             //</a:t>
            </a:r>
          </a:p>
          <a:p>
            <a:r>
              <a:rPr lang="it-IT" dirty="0"/>
              <a:t> 	    </a:t>
            </a:r>
            <a:r>
              <a:rPr lang="it-IT" b="1" dirty="0">
                <a:solidFill>
                  <a:schemeClr val="accent1"/>
                </a:solidFill>
              </a:rPr>
              <a:t>this</a:t>
            </a:r>
            <a:r>
              <a:rPr lang="it-IT" b="1" dirty="0"/>
              <a:t>.motor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b="1" dirty="0"/>
              <a:t> Motor(nPlaca, noCil, pot);</a:t>
            </a:r>
          </a:p>
          <a:p>
            <a:r>
              <a:rPr lang="it-IT" dirty="0"/>
              <a:t>               </a:t>
            </a:r>
            <a:r>
              <a:rPr lang="it-IT" b="1" dirty="0"/>
              <a:t> }</a:t>
            </a:r>
          </a:p>
          <a:p>
            <a:r>
              <a:rPr lang="it-IT" dirty="0"/>
              <a:t>               </a:t>
            </a:r>
          </a:p>
          <a:p>
            <a:r>
              <a:rPr lang="it-IT" b="1" dirty="0"/>
              <a:t>}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6B0007F-648B-4094-8697-8D55B22BB476}"/>
              </a:ext>
            </a:extLst>
          </p:cNvPr>
          <p:cNvSpPr/>
          <p:nvPr/>
        </p:nvSpPr>
        <p:spPr>
          <a:xfrm>
            <a:off x="204153" y="4781608"/>
            <a:ext cx="556774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public class </a:t>
            </a:r>
            <a:r>
              <a:rPr lang="it-IT" sz="2000" dirty="0"/>
              <a:t>Motor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b="1" dirty="0"/>
              <a:t>{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String noPlaca;</a:t>
            </a:r>
          </a:p>
          <a:p>
            <a:r>
              <a:rPr lang="it-IT" sz="2000" dirty="0">
                <a:solidFill>
                  <a:schemeClr val="accent1"/>
                </a:solidFill>
              </a:rPr>
              <a:t>  	private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accent1"/>
                </a:solidFill>
              </a:rPr>
              <a:t>int</a:t>
            </a:r>
            <a:r>
              <a:rPr lang="it-IT" sz="2000" dirty="0"/>
              <a:t> noCilindros;</a:t>
            </a:r>
          </a:p>
          <a:p>
            <a:r>
              <a:rPr lang="it-IT" sz="2000" dirty="0"/>
              <a:t>  	</a:t>
            </a:r>
            <a:r>
              <a:rPr lang="it-IT" sz="2000" dirty="0">
                <a:solidFill>
                  <a:schemeClr val="accent1"/>
                </a:solidFill>
              </a:rPr>
              <a:t>private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accent1"/>
                </a:solidFill>
              </a:rPr>
              <a:t>double</a:t>
            </a:r>
            <a:r>
              <a:rPr lang="it-IT" sz="2000" dirty="0"/>
              <a:t> potenciaMax;</a:t>
            </a:r>
          </a:p>
          <a:p>
            <a:r>
              <a:rPr lang="it-IT" sz="2000" dirty="0"/>
              <a:t>	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</a:rPr>
              <a:t>//</a:t>
            </a:r>
          </a:p>
          <a:p>
            <a:r>
              <a:rPr lang="it-IT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851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271E673-2C70-425F-B780-E8CF7C0EA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679" b="1936"/>
          <a:stretch/>
        </p:blipFill>
        <p:spPr>
          <a:xfrm>
            <a:off x="244698" y="1244600"/>
            <a:ext cx="5275569" cy="28131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FFD8F8-087C-46C2-A050-141DDF66172D}"/>
              </a:ext>
            </a:extLst>
          </p:cNvPr>
          <p:cNvSpPr txBox="1"/>
          <p:nvPr/>
        </p:nvSpPr>
        <p:spPr>
          <a:xfrm>
            <a:off x="1181535" y="4057750"/>
            <a:ext cx="3401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 err="1"/>
              <a:t>Shvets</a:t>
            </a:r>
            <a:r>
              <a:rPr lang="es-CO" sz="1100" dirty="0"/>
              <a:t>, A. “</a:t>
            </a:r>
            <a:r>
              <a:rPr lang="es-CO" sz="1100" dirty="0" err="1"/>
              <a:t>Sumergete</a:t>
            </a:r>
            <a:r>
              <a:rPr lang="es-CO" sz="1100" dirty="0"/>
              <a:t> en los patrones de diseño”, 2019.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2C41A2-6673-4092-8978-AED818710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4459" y="1244600"/>
            <a:ext cx="3866873" cy="28131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BA912B5-F170-4EE8-A2DE-2DF6BA2DA2CF}"/>
              </a:ext>
            </a:extLst>
          </p:cNvPr>
          <p:cNvSpPr txBox="1"/>
          <p:nvPr/>
        </p:nvSpPr>
        <p:spPr>
          <a:xfrm>
            <a:off x="6029538" y="3334475"/>
            <a:ext cx="9300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800" b="1" dirty="0">
                <a:latin typeface="Arial Black" panose="020B0A04020102020204" pitchFamily="34" charset="0"/>
              </a:rPr>
              <a:t>+</a:t>
            </a:r>
            <a:endParaRPr lang="es-CO" sz="8800" b="1" dirty="0"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743EA17-CD03-4E25-9684-E8F7F71B0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627" y="4526085"/>
            <a:ext cx="4569986" cy="21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63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5941185" y="1685551"/>
            <a:ext cx="570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Asociación, </a:t>
            </a:r>
            <a:r>
              <a:rPr lang="es-MX" sz="24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agregación</a:t>
            </a:r>
            <a:r>
              <a:rPr lang="es-MX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composición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A616243-2D3A-4DC6-8A36-84C00583A090}"/>
              </a:ext>
            </a:extLst>
          </p:cNvPr>
          <p:cNvSpPr/>
          <p:nvPr/>
        </p:nvSpPr>
        <p:spPr>
          <a:xfrm>
            <a:off x="65319" y="1806313"/>
            <a:ext cx="4989281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Vehiculo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matricula;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	private</a:t>
            </a:r>
            <a:r>
              <a:rPr lang="it-IT" sz="1600" dirty="0"/>
              <a:t> String marca;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int modelo;</a:t>
            </a:r>
          </a:p>
          <a:p>
            <a:r>
              <a:rPr lang="it-IT" sz="1600" dirty="0"/>
              <a:t>	</a:t>
            </a:r>
            <a:r>
              <a:rPr lang="it-IT" sz="1600" b="1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b="1" dirty="0"/>
              <a:t>Motor motor;</a:t>
            </a:r>
          </a:p>
          <a:p>
            <a:r>
              <a:rPr lang="it-IT" sz="1600" dirty="0"/>
              <a:t>               //</a:t>
            </a:r>
          </a:p>
          <a:p>
            <a:pPr lvl="2"/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1600" dirty="0"/>
              <a:t>Vehiculo</a:t>
            </a:r>
            <a:r>
              <a:rPr lang="it-IT" sz="1600" b="1" dirty="0"/>
              <a:t>(</a:t>
            </a:r>
            <a:r>
              <a:rPr lang="it-IT" sz="1600" dirty="0"/>
              <a:t>String mat, String marca,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                           mod, String nPlaca,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noCil,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pot</a:t>
            </a:r>
            <a:r>
              <a:rPr lang="it-IT" sz="1600" b="1" dirty="0"/>
              <a:t>){</a:t>
            </a:r>
          </a:p>
          <a:p>
            <a:r>
              <a:rPr lang="it-IT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             //</a:t>
            </a:r>
          </a:p>
          <a:p>
            <a:r>
              <a:rPr lang="it-IT" sz="1600" dirty="0"/>
              <a:t> 	    </a:t>
            </a:r>
            <a:r>
              <a:rPr lang="it-IT" sz="1600" b="1" dirty="0">
                <a:solidFill>
                  <a:schemeClr val="accent1"/>
                </a:solidFill>
              </a:rPr>
              <a:t>this</a:t>
            </a:r>
            <a:r>
              <a:rPr lang="it-IT" sz="1600" b="1" dirty="0"/>
              <a:t>.motor = </a:t>
            </a:r>
            <a:r>
              <a:rPr lang="it-IT" sz="1600" b="1" dirty="0">
                <a:solidFill>
                  <a:schemeClr val="accent1"/>
                </a:solidFill>
              </a:rPr>
              <a:t>new</a:t>
            </a:r>
            <a:r>
              <a:rPr lang="it-IT" sz="1600" b="1" dirty="0"/>
              <a:t> Motor(nPlaca, noCil, pot);</a:t>
            </a:r>
          </a:p>
          <a:p>
            <a:r>
              <a:rPr lang="it-IT" sz="1600" dirty="0"/>
              <a:t>               </a:t>
            </a:r>
            <a:r>
              <a:rPr lang="it-IT" sz="1600" b="1" dirty="0"/>
              <a:t> }</a:t>
            </a:r>
          </a:p>
          <a:p>
            <a:r>
              <a:rPr lang="it-IT" sz="1600" b="1" dirty="0"/>
              <a:t>}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6B0007F-648B-4094-8697-8D55B22BB476}"/>
              </a:ext>
            </a:extLst>
          </p:cNvPr>
          <p:cNvSpPr/>
          <p:nvPr/>
        </p:nvSpPr>
        <p:spPr>
          <a:xfrm>
            <a:off x="65319" y="4917923"/>
            <a:ext cx="498928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Motor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String noPlaca;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	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noCilindros;</a:t>
            </a:r>
          </a:p>
          <a:p>
            <a:r>
              <a:rPr lang="it-IT" sz="1600" dirty="0"/>
              <a:t>  	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potenciaMax;</a:t>
            </a:r>
          </a:p>
          <a:p>
            <a:r>
              <a:rPr lang="it-IT" sz="1600" dirty="0"/>
              <a:t>	</a:t>
            </a: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//</a:t>
            </a:r>
          </a:p>
          <a:p>
            <a:r>
              <a:rPr lang="it-IT" sz="1600" b="1" dirty="0"/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445D755-8541-46C2-B53F-AD0121B0C7A3}"/>
              </a:ext>
            </a:extLst>
          </p:cNvPr>
          <p:cNvSpPr/>
          <p:nvPr/>
        </p:nvSpPr>
        <p:spPr>
          <a:xfrm>
            <a:off x="4673600" y="2278179"/>
            <a:ext cx="745308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/>
              <a:t>Vehiculo v = </a:t>
            </a:r>
            <a:r>
              <a:rPr lang="it-IT" sz="2000" b="1" dirty="0">
                <a:solidFill>
                  <a:schemeClr val="accent1"/>
                </a:solidFill>
              </a:rPr>
              <a:t>new</a:t>
            </a:r>
            <a:r>
              <a:rPr lang="it-IT" sz="2000" dirty="0"/>
              <a:t> Vehiculo(</a:t>
            </a:r>
            <a:r>
              <a:rPr lang="it-IT" sz="2000" dirty="0">
                <a:solidFill>
                  <a:schemeClr val="accent4"/>
                </a:solidFill>
              </a:rPr>
              <a:t>"123"</a:t>
            </a:r>
            <a:r>
              <a:rPr lang="it-IT" sz="2000" dirty="0"/>
              <a:t>, </a:t>
            </a:r>
            <a:r>
              <a:rPr lang="it-IT" sz="2000" dirty="0">
                <a:solidFill>
                  <a:schemeClr val="accent4"/>
                </a:solidFill>
              </a:rPr>
              <a:t>"Toyota"</a:t>
            </a:r>
            <a:r>
              <a:rPr lang="it-IT" sz="2000" dirty="0"/>
              <a:t>, 2020, </a:t>
            </a:r>
            <a:r>
              <a:rPr lang="it-IT" sz="2000" dirty="0">
                <a:solidFill>
                  <a:schemeClr val="accent4"/>
                </a:solidFill>
              </a:rPr>
              <a:t>"XBC-1"</a:t>
            </a:r>
            <a:r>
              <a:rPr lang="it-IT" sz="2000" dirty="0"/>
              <a:t>, 4, 1500.8 );</a:t>
            </a:r>
          </a:p>
        </p:txBody>
      </p:sp>
    </p:spTree>
    <p:extLst>
      <p:ext uri="{BB962C8B-B14F-4D97-AF65-F5344CB8AC3E}">
        <p14:creationId xmlns:p14="http://schemas.microsoft.com/office/powerpoint/2010/main" val="154567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149600" y="1652220"/>
            <a:ext cx="3403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Herencia entre Clases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A616243-2D3A-4DC6-8A36-84C00583A090}"/>
              </a:ext>
            </a:extLst>
          </p:cNvPr>
          <p:cNvSpPr/>
          <p:nvPr/>
        </p:nvSpPr>
        <p:spPr>
          <a:xfrm>
            <a:off x="3191933" y="2113885"/>
            <a:ext cx="4360334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EmpleadoBasico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nHorasLaboradas;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valorHora;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public </a:t>
            </a:r>
            <a:r>
              <a:rPr lang="it-IT" sz="1600" dirty="0"/>
              <a:t>EmpleadoBasico</a:t>
            </a:r>
            <a:r>
              <a:rPr lang="it-IT" sz="1600" b="1" dirty="0"/>
              <a:t>( ){  }</a:t>
            </a:r>
          </a:p>
          <a:p>
            <a:r>
              <a:rPr lang="it-IT" sz="1600" b="1" dirty="0"/>
              <a:t>     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     </a:t>
            </a:r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1600" dirty="0"/>
              <a:t>EmpleadoBasico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h,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</a:t>
            </a:r>
            <a:r>
              <a:rPr lang="it-IT" sz="1600" b="1" dirty="0"/>
              <a:t>){ 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nHorasLaborradas = h;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 = v;</a:t>
            </a:r>
            <a:r>
              <a:rPr lang="it-IT" sz="1600" b="1" dirty="0"/>
              <a:t> </a:t>
            </a:r>
          </a:p>
          <a:p>
            <a:r>
              <a:rPr lang="it-IT" sz="1600" b="1" dirty="0"/>
              <a:t>     }</a:t>
            </a:r>
          </a:p>
          <a:p>
            <a:r>
              <a:rPr lang="it-IT" sz="1600" b="1" dirty="0"/>
              <a:t>    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// getter y setter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    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dirty="0">
                <a:solidFill>
                  <a:schemeClr val="accent1"/>
                </a:solidFill>
              </a:rPr>
              <a:t>public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/>
              <a:t>calcularSalario(){</a:t>
            </a:r>
          </a:p>
          <a:p>
            <a:r>
              <a:rPr lang="it-IT" sz="1600" dirty="0"/>
              <a:t>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nHorasLaborada *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valorHora;</a:t>
            </a:r>
          </a:p>
          <a:p>
            <a:r>
              <a:rPr lang="it-IT" sz="1600" dirty="0"/>
              <a:t>     }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}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2A39C3-C182-4C52-8E50-EAE831B13C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" t="4034" r="7896" b="3546"/>
          <a:stretch/>
        </p:blipFill>
        <p:spPr>
          <a:xfrm>
            <a:off x="135466" y="1699675"/>
            <a:ext cx="2946399" cy="477425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EB25E13-4B4F-4748-A9F2-92767FC545FD}"/>
              </a:ext>
            </a:extLst>
          </p:cNvPr>
          <p:cNvSpPr/>
          <p:nvPr/>
        </p:nvSpPr>
        <p:spPr>
          <a:xfrm>
            <a:off x="6375400" y="2385268"/>
            <a:ext cx="568113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EmpleadoBasico eb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EmpleadoBasico(40, 30000.5 );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CFD4005-14D0-4FDF-B049-81D55099ABAF}"/>
              </a:ext>
            </a:extLst>
          </p:cNvPr>
          <p:cNvSpPr/>
          <p:nvPr/>
        </p:nvSpPr>
        <p:spPr>
          <a:xfrm>
            <a:off x="7315201" y="2837995"/>
            <a:ext cx="446193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.println( eb.calcularSalario</a:t>
            </a:r>
            <a:r>
              <a:rPr lang="it-IT" b="1" dirty="0"/>
              <a:t>() </a:t>
            </a:r>
            <a:r>
              <a:rPr lang="it-IT" dirty="0"/>
              <a:t>);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671DC4-F99A-4361-822A-2808CFAB93D9}"/>
              </a:ext>
            </a:extLst>
          </p:cNvPr>
          <p:cNvSpPr txBox="1"/>
          <p:nvPr/>
        </p:nvSpPr>
        <p:spPr>
          <a:xfrm>
            <a:off x="7633464" y="6012269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clase</a:t>
            </a:r>
          </a:p>
        </p:txBody>
      </p:sp>
    </p:spTree>
    <p:extLst>
      <p:ext uri="{BB962C8B-B14F-4D97-AF65-F5344CB8AC3E}">
        <p14:creationId xmlns:p14="http://schemas.microsoft.com/office/powerpoint/2010/main" val="216959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3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2977851" y="1618359"/>
            <a:ext cx="3403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Herencia entre Clases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6A9028-6CA9-46DA-B7A2-0D4D52072542}"/>
              </a:ext>
            </a:extLst>
          </p:cNvPr>
          <p:cNvSpPr/>
          <p:nvPr/>
        </p:nvSpPr>
        <p:spPr>
          <a:xfrm>
            <a:off x="2434559" y="2102107"/>
            <a:ext cx="5173133" cy="45550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EmpleadoPorComision </a:t>
            </a:r>
            <a:r>
              <a:rPr lang="it-IT" b="1" dirty="0">
                <a:solidFill>
                  <a:schemeClr val="accent1"/>
                </a:solidFill>
              </a:rPr>
              <a:t>extends</a:t>
            </a:r>
            <a:r>
              <a:rPr lang="it-IT" sz="1400" dirty="0"/>
              <a:t> </a:t>
            </a:r>
            <a:r>
              <a:rPr lang="it-IT" sz="1400" b="1" dirty="0"/>
              <a:t>EmpleadoBasico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b="1" dirty="0"/>
              <a:t>{</a:t>
            </a:r>
          </a:p>
          <a:p>
            <a:r>
              <a:rPr lang="it-IT" sz="1400" dirty="0"/>
              <a:t>        </a:t>
            </a:r>
            <a:r>
              <a:rPr lang="it-IT" sz="1400" dirty="0">
                <a:solidFill>
                  <a:schemeClr val="accent1"/>
                </a:solidFill>
              </a:rPr>
              <a:t>private</a:t>
            </a:r>
            <a:r>
              <a:rPr lang="it-IT" sz="1400" dirty="0"/>
              <a:t> float porcentajeComision;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double </a:t>
            </a:r>
            <a:r>
              <a:rPr lang="it-IT" sz="1400" dirty="0"/>
              <a:t>ventasRealizadas;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</a:t>
            </a:r>
            <a:endParaRPr lang="it-IT" sz="900" dirty="0">
              <a:solidFill>
                <a:schemeClr val="accent1"/>
              </a:solidFill>
            </a:endParaRPr>
          </a:p>
          <a:p>
            <a:r>
              <a:rPr lang="it-IT" sz="1400" dirty="0">
                <a:solidFill>
                  <a:schemeClr val="accent1"/>
                </a:solidFill>
              </a:rPr>
              <a:t>         public</a:t>
            </a:r>
            <a:r>
              <a:rPr lang="it-IT" sz="1400" dirty="0"/>
              <a:t> EmpleadoPorComision</a:t>
            </a:r>
            <a:r>
              <a:rPr lang="it-IT" sz="1400" b="1" dirty="0"/>
              <a:t>( ){     </a:t>
            </a:r>
            <a:r>
              <a:rPr lang="it-IT" sz="1400" dirty="0"/>
              <a:t>	</a:t>
            </a:r>
          </a:p>
          <a:p>
            <a:r>
              <a:rPr lang="it-IT" sz="1400" b="1" dirty="0"/>
              <a:t>         }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EmpleadoPorComision</a:t>
            </a:r>
            <a:r>
              <a:rPr lang="it-IT" sz="1400" b="1" dirty="0"/>
              <a:t>(</a:t>
            </a:r>
            <a:r>
              <a:rPr lang="it-IT" sz="1400" dirty="0">
                <a:solidFill>
                  <a:schemeClr val="accent1"/>
                </a:solidFill>
              </a:rPr>
              <a:t>int</a:t>
            </a:r>
            <a:r>
              <a:rPr lang="it-IT" sz="1400" dirty="0"/>
              <a:t> h,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p, </a:t>
            </a:r>
            <a:r>
              <a:rPr lang="it-IT" sz="1400" dirty="0">
                <a:solidFill>
                  <a:schemeClr val="accent1"/>
                </a:solidFill>
              </a:rPr>
              <a:t>float</a:t>
            </a:r>
            <a:r>
              <a:rPr lang="it-IT" sz="1400" dirty="0"/>
              <a:t> c,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v</a:t>
            </a:r>
            <a:r>
              <a:rPr lang="it-IT" sz="1400" b="1" dirty="0"/>
              <a:t>){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     </a:t>
            </a:r>
            <a:r>
              <a:rPr lang="it-IT" sz="2000" b="1" dirty="0">
                <a:solidFill>
                  <a:schemeClr val="accent1"/>
                </a:solidFill>
              </a:rPr>
              <a:t>super</a:t>
            </a:r>
            <a:r>
              <a:rPr lang="it-IT" sz="2000" dirty="0"/>
              <a:t>(h,p);</a:t>
            </a:r>
          </a:p>
          <a:p>
            <a:r>
              <a:rPr lang="it-IT" sz="1400" b="1" dirty="0"/>
              <a:t>         }</a:t>
            </a:r>
            <a:r>
              <a:rPr lang="it-IT" sz="1400" dirty="0"/>
              <a:t>   	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// getter y setter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</a:t>
            </a:r>
            <a:r>
              <a:rPr lang="it-IT" sz="1400" dirty="0">
                <a:solidFill>
                  <a:schemeClr val="accent1"/>
                </a:solidFill>
              </a:rPr>
              <a:t>public double </a:t>
            </a:r>
            <a:r>
              <a:rPr lang="it-IT" sz="1400" dirty="0"/>
              <a:t>calcularComision</a:t>
            </a:r>
            <a:r>
              <a:rPr lang="it-IT" sz="1400" b="1" dirty="0"/>
              <a:t>( ){</a:t>
            </a:r>
          </a:p>
          <a:p>
            <a:r>
              <a:rPr lang="it-IT" sz="1400" dirty="0"/>
              <a:t>                </a:t>
            </a:r>
            <a:r>
              <a:rPr lang="it-IT" sz="1400" dirty="0">
                <a:solidFill>
                  <a:schemeClr val="accent1"/>
                </a:solidFill>
              </a:rPr>
              <a:t> return this</a:t>
            </a:r>
            <a:r>
              <a:rPr lang="it-IT" sz="1400" dirty="0"/>
              <a:t>.porcentajeComision *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.ventasRealizadas;</a:t>
            </a:r>
          </a:p>
          <a:p>
            <a:r>
              <a:rPr lang="it-IT" sz="1400" dirty="0"/>
              <a:t>           </a:t>
            </a:r>
            <a:r>
              <a:rPr lang="it-IT" sz="1400" b="1" dirty="0"/>
              <a:t>}</a:t>
            </a:r>
          </a:p>
          <a:p>
            <a:r>
              <a:rPr lang="it-IT" sz="1400" b="1" dirty="0"/>
              <a:t>            @Override</a:t>
            </a:r>
          </a:p>
          <a:p>
            <a:r>
              <a:rPr lang="it-IT" sz="1400" b="1" dirty="0"/>
              <a:t>   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400" dirty="0"/>
              <a:t>calcularSalario(){</a:t>
            </a:r>
          </a:p>
          <a:p>
            <a:r>
              <a:rPr lang="it-IT" sz="1400" dirty="0"/>
              <a:t>               </a:t>
            </a:r>
            <a:r>
              <a:rPr lang="it-IT" sz="1400" dirty="0">
                <a:solidFill>
                  <a:schemeClr val="accent1"/>
                </a:solidFill>
              </a:rPr>
              <a:t>return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this.</a:t>
            </a:r>
            <a:r>
              <a:rPr lang="it-IT" sz="1400" dirty="0"/>
              <a:t>calcularComision() + </a:t>
            </a:r>
            <a:r>
              <a:rPr lang="it-IT" sz="1600" b="1" dirty="0">
                <a:solidFill>
                  <a:schemeClr val="accent1"/>
                </a:solidFill>
              </a:rPr>
              <a:t>super.</a:t>
            </a:r>
            <a:r>
              <a:rPr lang="it-IT" sz="1600" b="1" dirty="0"/>
              <a:t>calcularSalario()</a:t>
            </a:r>
            <a:r>
              <a:rPr lang="it-IT" sz="1600" dirty="0"/>
              <a:t>;</a:t>
            </a:r>
            <a:endParaRPr lang="it-IT" sz="1400" dirty="0"/>
          </a:p>
          <a:p>
            <a:r>
              <a:rPr lang="it-IT" sz="1400" dirty="0"/>
              <a:t>           }</a:t>
            </a:r>
            <a:r>
              <a:rPr lang="it-IT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          </a:t>
            </a:r>
          </a:p>
          <a:p>
            <a:r>
              <a:rPr lang="it-IT" sz="1400" b="1" dirty="0"/>
              <a:t>}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78CD75-B9BE-4CCB-B5BA-0D7BC45E3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" t="4034" r="7896" b="3546"/>
          <a:stretch/>
        </p:blipFill>
        <p:spPr>
          <a:xfrm>
            <a:off x="76200" y="1818209"/>
            <a:ext cx="2284698" cy="370205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B660187-F091-44E5-9495-CDF93AC38649}"/>
              </a:ext>
            </a:extLst>
          </p:cNvPr>
          <p:cNvSpPr/>
          <p:nvPr/>
        </p:nvSpPr>
        <p:spPr>
          <a:xfrm>
            <a:off x="6381347" y="3811578"/>
            <a:ext cx="58106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EmpleadoPorComision ec;</a:t>
            </a:r>
          </a:p>
          <a:p>
            <a:r>
              <a:rPr lang="it-IT" dirty="0"/>
              <a:t>ec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EmpleadoPorComision(40, 30000.5, 0.1,7000000 );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5E3388E-F8A8-4509-8EA6-D61649FFF926}"/>
              </a:ext>
            </a:extLst>
          </p:cNvPr>
          <p:cNvSpPr/>
          <p:nvPr/>
        </p:nvSpPr>
        <p:spPr>
          <a:xfrm>
            <a:off x="7681353" y="4567976"/>
            <a:ext cx="446193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.println( ec.calcularSalario</a:t>
            </a:r>
            <a:r>
              <a:rPr lang="it-IT" b="1" dirty="0"/>
              <a:t>() </a:t>
            </a:r>
            <a:r>
              <a:rPr lang="it-IT" dirty="0"/>
              <a:t>);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7607692" y="6144677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 derivada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E4FE573-15F4-4B01-B920-AC98D3070F41}"/>
              </a:ext>
            </a:extLst>
          </p:cNvPr>
          <p:cNvSpPr/>
          <p:nvPr/>
        </p:nvSpPr>
        <p:spPr>
          <a:xfrm>
            <a:off x="8980475" y="1254687"/>
            <a:ext cx="3115753" cy="244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900" dirty="0">
                <a:solidFill>
                  <a:schemeClr val="accent1"/>
                </a:solidFill>
              </a:rPr>
              <a:t>public class </a:t>
            </a:r>
            <a:r>
              <a:rPr lang="it-IT" sz="900" dirty="0"/>
              <a:t>EmpleadoBasico</a:t>
            </a:r>
            <a:r>
              <a:rPr lang="it-IT" sz="900" dirty="0">
                <a:solidFill>
                  <a:schemeClr val="accent1"/>
                </a:solidFill>
              </a:rPr>
              <a:t> </a:t>
            </a:r>
            <a:r>
              <a:rPr lang="it-IT" sz="900" b="1" dirty="0"/>
              <a:t>{</a:t>
            </a:r>
          </a:p>
          <a:p>
            <a:r>
              <a:rPr lang="it-IT" sz="900" dirty="0"/>
              <a:t>     </a:t>
            </a:r>
            <a:r>
              <a:rPr lang="it-IT" sz="900" dirty="0">
                <a:solidFill>
                  <a:schemeClr val="accent1"/>
                </a:solidFill>
              </a:rPr>
              <a:t>private</a:t>
            </a:r>
            <a:r>
              <a:rPr lang="it-IT" sz="900" dirty="0"/>
              <a:t> </a:t>
            </a:r>
            <a:r>
              <a:rPr lang="it-IT" sz="900" dirty="0">
                <a:solidFill>
                  <a:schemeClr val="accent1"/>
                </a:solidFill>
              </a:rPr>
              <a:t>int</a:t>
            </a:r>
            <a:r>
              <a:rPr lang="it-IT" sz="900" dirty="0"/>
              <a:t> nHorasLaboradas;</a:t>
            </a:r>
          </a:p>
          <a:p>
            <a:r>
              <a:rPr lang="it-IT" sz="900" dirty="0">
                <a:solidFill>
                  <a:schemeClr val="accent1"/>
                </a:solidFill>
              </a:rPr>
              <a:t>     private</a:t>
            </a:r>
            <a:r>
              <a:rPr lang="it-IT" sz="900" dirty="0"/>
              <a:t> </a:t>
            </a:r>
            <a:r>
              <a:rPr lang="it-IT" sz="900" dirty="0">
                <a:solidFill>
                  <a:schemeClr val="accent1"/>
                </a:solidFill>
              </a:rPr>
              <a:t>double</a:t>
            </a:r>
            <a:r>
              <a:rPr lang="it-IT" sz="900" dirty="0"/>
              <a:t> valorHora;</a:t>
            </a:r>
          </a:p>
          <a:p>
            <a:r>
              <a:rPr lang="it-IT" sz="9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900" dirty="0">
                <a:solidFill>
                  <a:schemeClr val="accent1"/>
                </a:solidFill>
              </a:rPr>
              <a:t>     public </a:t>
            </a:r>
            <a:r>
              <a:rPr lang="it-IT" sz="900" dirty="0"/>
              <a:t>EmpleadoBasico</a:t>
            </a:r>
            <a:r>
              <a:rPr lang="it-IT" sz="900" b="1" dirty="0"/>
              <a:t>( ){  }</a:t>
            </a:r>
          </a:p>
          <a:p>
            <a:r>
              <a:rPr lang="it-IT" sz="900" b="1" dirty="0"/>
              <a:t>     </a:t>
            </a:r>
          </a:p>
          <a:p>
            <a:r>
              <a:rPr lang="it-IT" sz="900" b="1" dirty="0">
                <a:solidFill>
                  <a:schemeClr val="accent1"/>
                </a:solidFill>
              </a:rPr>
              <a:t>     </a:t>
            </a:r>
            <a:r>
              <a:rPr lang="it-IT" sz="900" dirty="0">
                <a:solidFill>
                  <a:schemeClr val="accent1"/>
                </a:solidFill>
              </a:rPr>
              <a:t>public </a:t>
            </a:r>
            <a:r>
              <a:rPr lang="it-IT" sz="900" dirty="0"/>
              <a:t>EmpleadoBasico</a:t>
            </a:r>
            <a:r>
              <a:rPr lang="it-IT" sz="900" b="1" dirty="0"/>
              <a:t>(</a:t>
            </a:r>
            <a:r>
              <a:rPr lang="it-IT" sz="900" dirty="0">
                <a:solidFill>
                  <a:schemeClr val="accent1"/>
                </a:solidFill>
              </a:rPr>
              <a:t>int</a:t>
            </a:r>
            <a:r>
              <a:rPr lang="it-IT" sz="900" dirty="0"/>
              <a:t> h, </a:t>
            </a:r>
            <a:r>
              <a:rPr lang="it-IT" sz="900" dirty="0">
                <a:solidFill>
                  <a:schemeClr val="accent1"/>
                </a:solidFill>
              </a:rPr>
              <a:t>double</a:t>
            </a:r>
            <a:r>
              <a:rPr lang="it-IT" sz="900" dirty="0"/>
              <a:t> v</a:t>
            </a:r>
            <a:r>
              <a:rPr lang="it-IT" sz="900" b="1" dirty="0"/>
              <a:t>){ </a:t>
            </a:r>
          </a:p>
          <a:p>
            <a:r>
              <a:rPr lang="it-IT" sz="900" dirty="0"/>
              <a:t>          </a:t>
            </a:r>
            <a:r>
              <a:rPr lang="it-IT" sz="900" dirty="0">
                <a:solidFill>
                  <a:schemeClr val="accent1"/>
                </a:solidFill>
              </a:rPr>
              <a:t>this.</a:t>
            </a:r>
            <a:r>
              <a:rPr lang="it-IT" sz="900" dirty="0"/>
              <a:t>nHorasLaborradas = h;</a:t>
            </a:r>
          </a:p>
          <a:p>
            <a:r>
              <a:rPr lang="it-IT" sz="900" dirty="0"/>
              <a:t>          </a:t>
            </a:r>
            <a:r>
              <a:rPr lang="it-IT" sz="900" dirty="0">
                <a:solidFill>
                  <a:schemeClr val="accent1"/>
                </a:solidFill>
              </a:rPr>
              <a:t>this.</a:t>
            </a:r>
            <a:r>
              <a:rPr lang="it-IT" sz="900" dirty="0"/>
              <a:t>valorHora = v;</a:t>
            </a:r>
            <a:r>
              <a:rPr lang="it-IT" sz="900" b="1" dirty="0"/>
              <a:t> </a:t>
            </a:r>
          </a:p>
          <a:p>
            <a:r>
              <a:rPr lang="it-IT" sz="900" b="1" dirty="0"/>
              <a:t>     }</a:t>
            </a:r>
          </a:p>
          <a:p>
            <a:r>
              <a:rPr lang="it-IT" sz="900" b="1" dirty="0"/>
              <a:t>    </a:t>
            </a:r>
            <a:r>
              <a:rPr lang="it-IT" sz="9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9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// getter y setter</a:t>
            </a:r>
          </a:p>
          <a:p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    </a:t>
            </a:r>
          </a:p>
          <a:p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900" dirty="0">
                <a:solidFill>
                  <a:schemeClr val="accent1"/>
                </a:solidFill>
              </a:rPr>
              <a:t>public</a:t>
            </a:r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900" dirty="0">
                <a:solidFill>
                  <a:schemeClr val="accent1"/>
                </a:solidFill>
              </a:rPr>
              <a:t>double</a:t>
            </a:r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900" dirty="0"/>
              <a:t>calcularSalario(){</a:t>
            </a:r>
          </a:p>
          <a:p>
            <a:r>
              <a:rPr lang="it-IT" sz="900" dirty="0"/>
              <a:t>         </a:t>
            </a:r>
            <a:r>
              <a:rPr lang="it-IT" sz="900" dirty="0">
                <a:solidFill>
                  <a:schemeClr val="accent1"/>
                </a:solidFill>
              </a:rPr>
              <a:t>return</a:t>
            </a:r>
            <a:r>
              <a:rPr lang="it-IT" sz="900" dirty="0"/>
              <a:t> </a:t>
            </a:r>
            <a:r>
              <a:rPr lang="it-IT" sz="900" dirty="0">
                <a:solidFill>
                  <a:schemeClr val="accent1"/>
                </a:solidFill>
              </a:rPr>
              <a:t>this.</a:t>
            </a:r>
            <a:r>
              <a:rPr lang="it-IT" sz="900" dirty="0"/>
              <a:t>nHorasLaborada * </a:t>
            </a:r>
            <a:r>
              <a:rPr lang="it-IT" sz="900" dirty="0">
                <a:solidFill>
                  <a:schemeClr val="accent1"/>
                </a:solidFill>
              </a:rPr>
              <a:t>this.</a:t>
            </a:r>
            <a:r>
              <a:rPr lang="it-IT" sz="900" dirty="0"/>
              <a:t>valorHora;</a:t>
            </a:r>
          </a:p>
          <a:p>
            <a:r>
              <a:rPr lang="it-IT" sz="900" dirty="0"/>
              <a:t>     }</a:t>
            </a:r>
            <a:r>
              <a:rPr lang="it-IT" sz="9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9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20" grpId="0"/>
      <p:bldP spid="2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5283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abstractas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6A9028-6CA9-46DA-B7A2-0D4D52072542}"/>
              </a:ext>
            </a:extLst>
          </p:cNvPr>
          <p:cNvSpPr/>
          <p:nvPr/>
        </p:nvSpPr>
        <p:spPr>
          <a:xfrm>
            <a:off x="5785427" y="2051249"/>
            <a:ext cx="5533622" cy="40934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</a:t>
            </a:r>
            <a:r>
              <a:rPr lang="it-IT" b="1" dirty="0">
                <a:solidFill>
                  <a:schemeClr val="accent1"/>
                </a:solidFill>
              </a:rPr>
              <a:t>abstract</a:t>
            </a:r>
            <a:r>
              <a:rPr lang="it-IT" sz="1400" dirty="0">
                <a:solidFill>
                  <a:schemeClr val="accent1"/>
                </a:solidFill>
              </a:rPr>
              <a:t> class </a:t>
            </a:r>
            <a:r>
              <a:rPr lang="it-IT" sz="1400" dirty="0"/>
              <a:t>Empleado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b="1" dirty="0"/>
              <a:t>{</a:t>
            </a:r>
          </a:p>
          <a:p>
            <a:r>
              <a:rPr lang="it-IT" sz="1400" dirty="0"/>
              <a:t>        </a:t>
            </a:r>
            <a:r>
              <a:rPr lang="it-IT" sz="1400" dirty="0">
                <a:solidFill>
                  <a:schemeClr val="accent1"/>
                </a:solidFill>
              </a:rPr>
              <a:t>private</a:t>
            </a:r>
            <a:r>
              <a:rPr lang="it-IT" sz="1400" dirty="0"/>
              <a:t> String nombre;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private</a:t>
            </a:r>
            <a:r>
              <a:rPr lang="it-IT" sz="1400" dirty="0"/>
              <a:t> String apellido;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</a:t>
            </a:r>
            <a:endParaRPr lang="it-IT" sz="900" dirty="0">
              <a:solidFill>
                <a:schemeClr val="accent1"/>
              </a:solidFill>
            </a:endParaRPr>
          </a:p>
          <a:p>
            <a:r>
              <a:rPr lang="it-IT" sz="1400" dirty="0">
                <a:solidFill>
                  <a:schemeClr val="accent1"/>
                </a:solidFill>
              </a:rPr>
              <a:t>         public</a:t>
            </a:r>
            <a:r>
              <a:rPr lang="it-IT" sz="1400" dirty="0"/>
              <a:t> Empleado </a:t>
            </a:r>
            <a:r>
              <a:rPr lang="it-IT" sz="1400" b="1" dirty="0"/>
              <a:t>( ){     </a:t>
            </a:r>
            <a:r>
              <a:rPr lang="it-IT" sz="1400" dirty="0"/>
              <a:t>	</a:t>
            </a:r>
          </a:p>
          <a:p>
            <a:r>
              <a:rPr lang="it-IT" sz="1400" b="1" dirty="0"/>
              <a:t>         }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Empleado</a:t>
            </a:r>
            <a:r>
              <a:rPr lang="it-IT" sz="1400" b="1" dirty="0"/>
              <a:t> ( </a:t>
            </a:r>
            <a:r>
              <a:rPr lang="it-IT" sz="1400" dirty="0"/>
              <a:t>String</a:t>
            </a:r>
            <a:r>
              <a:rPr lang="it-IT" sz="1400" b="1" dirty="0"/>
              <a:t> </a:t>
            </a:r>
            <a:r>
              <a:rPr lang="it-IT" sz="1400" dirty="0"/>
              <a:t>nombre, String apellido</a:t>
            </a:r>
            <a:r>
              <a:rPr lang="it-IT" sz="1400" b="1" dirty="0"/>
              <a:t>){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.nombre = nombre;</a:t>
            </a:r>
          </a:p>
          <a:p>
            <a:r>
              <a:rPr lang="it-IT" sz="1400" dirty="0"/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.apellido = apellido;</a:t>
            </a:r>
          </a:p>
          <a:p>
            <a:r>
              <a:rPr lang="it-IT" sz="1400" b="1" dirty="0"/>
              <a:t>         }</a:t>
            </a:r>
            <a:r>
              <a:rPr lang="it-IT" sz="1400" dirty="0"/>
              <a:t>   	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1400" dirty="0"/>
              <a:t>  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String getNombre</a:t>
            </a:r>
            <a:r>
              <a:rPr lang="it-IT" sz="1400" b="1" dirty="0"/>
              <a:t>(){</a:t>
            </a:r>
            <a:r>
              <a:rPr lang="it-IT" sz="1400" dirty="0"/>
              <a:t>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         return this</a:t>
            </a:r>
            <a:r>
              <a:rPr lang="it-IT" sz="1400" dirty="0"/>
              <a:t>.nombre; </a:t>
            </a:r>
          </a:p>
          <a:p>
            <a:r>
              <a:rPr lang="it-IT" sz="1400" b="1" dirty="0"/>
              <a:t>           }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b="1" dirty="0">
                <a:solidFill>
                  <a:schemeClr val="accent1"/>
                </a:solidFill>
              </a:rPr>
              <a:t>public asbtract double</a:t>
            </a:r>
            <a:r>
              <a:rPr lang="it-IT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b="1" dirty="0"/>
              <a:t>calcularSalario();</a:t>
            </a:r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5675777" y="6246051"/>
            <a:ext cx="332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Superclase Abstracta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05B447-BCBD-40E9-BF98-0D1446935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1" y="2093062"/>
            <a:ext cx="5360236" cy="47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8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5283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abstractas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6A9028-6CA9-46DA-B7A2-0D4D52072542}"/>
              </a:ext>
            </a:extLst>
          </p:cNvPr>
          <p:cNvSpPr/>
          <p:nvPr/>
        </p:nvSpPr>
        <p:spPr>
          <a:xfrm>
            <a:off x="9220199" y="1631397"/>
            <a:ext cx="2763673" cy="2392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chemeClr val="accent1"/>
                </a:solidFill>
              </a:rPr>
              <a:t>public </a:t>
            </a:r>
            <a:r>
              <a:rPr lang="it-IT" sz="1000" b="1" dirty="0">
                <a:solidFill>
                  <a:schemeClr val="accent1"/>
                </a:solidFill>
              </a:rPr>
              <a:t>abstract</a:t>
            </a:r>
            <a:r>
              <a:rPr lang="it-IT" sz="800" dirty="0">
                <a:solidFill>
                  <a:schemeClr val="accent1"/>
                </a:solidFill>
              </a:rPr>
              <a:t> class </a:t>
            </a:r>
            <a:r>
              <a:rPr lang="it-IT" sz="800" dirty="0"/>
              <a:t>Empleado</a:t>
            </a:r>
            <a:r>
              <a:rPr lang="it-IT" sz="800" dirty="0">
                <a:solidFill>
                  <a:schemeClr val="accent1"/>
                </a:solidFill>
              </a:rPr>
              <a:t> </a:t>
            </a:r>
            <a:r>
              <a:rPr lang="it-IT" sz="800" b="1" dirty="0"/>
              <a:t>{</a:t>
            </a:r>
          </a:p>
          <a:p>
            <a:r>
              <a:rPr lang="it-IT" sz="800" dirty="0"/>
              <a:t>        </a:t>
            </a:r>
            <a:r>
              <a:rPr lang="it-IT" sz="800" dirty="0">
                <a:solidFill>
                  <a:schemeClr val="accent1"/>
                </a:solidFill>
              </a:rPr>
              <a:t>private</a:t>
            </a:r>
            <a:r>
              <a:rPr lang="it-IT" sz="800" dirty="0"/>
              <a:t> String nombre;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private</a:t>
            </a:r>
            <a:r>
              <a:rPr lang="it-IT" sz="800" dirty="0"/>
              <a:t> String apellido; 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</a:t>
            </a:r>
            <a:endParaRPr lang="it-IT" sz="300" dirty="0">
              <a:solidFill>
                <a:schemeClr val="accent1"/>
              </a:solidFill>
            </a:endParaRPr>
          </a:p>
          <a:p>
            <a:r>
              <a:rPr lang="it-IT" sz="800" dirty="0">
                <a:solidFill>
                  <a:schemeClr val="accent1"/>
                </a:solidFill>
              </a:rPr>
              <a:t>         public</a:t>
            </a:r>
            <a:r>
              <a:rPr lang="it-IT" sz="800" dirty="0"/>
              <a:t> Empleado </a:t>
            </a:r>
            <a:r>
              <a:rPr lang="it-IT" sz="800" b="1" dirty="0"/>
              <a:t>( ){     </a:t>
            </a:r>
            <a:r>
              <a:rPr lang="it-IT" sz="800" dirty="0"/>
              <a:t>	</a:t>
            </a:r>
          </a:p>
          <a:p>
            <a:r>
              <a:rPr lang="it-IT" sz="800" b="1" dirty="0"/>
              <a:t>         }</a:t>
            </a:r>
          </a:p>
          <a:p>
            <a:r>
              <a:rPr lang="it-IT" sz="800" b="1" dirty="0">
                <a:solidFill>
                  <a:schemeClr val="accent1"/>
                </a:solidFill>
              </a:rPr>
              <a:t>         </a:t>
            </a:r>
            <a:r>
              <a:rPr lang="it-IT" sz="800" dirty="0">
                <a:solidFill>
                  <a:schemeClr val="accent1"/>
                </a:solidFill>
              </a:rPr>
              <a:t>public</a:t>
            </a:r>
            <a:r>
              <a:rPr lang="it-IT" sz="800" dirty="0"/>
              <a:t> Empleado</a:t>
            </a:r>
            <a:r>
              <a:rPr lang="it-IT" sz="800" b="1" dirty="0"/>
              <a:t> ( </a:t>
            </a:r>
            <a:r>
              <a:rPr lang="it-IT" sz="800" dirty="0"/>
              <a:t>String</a:t>
            </a:r>
            <a:r>
              <a:rPr lang="it-IT" sz="800" b="1" dirty="0"/>
              <a:t> </a:t>
            </a:r>
            <a:r>
              <a:rPr lang="it-IT" sz="800" dirty="0"/>
              <a:t>nombre, String apellido</a:t>
            </a:r>
            <a:r>
              <a:rPr lang="it-IT" sz="800" b="1" dirty="0"/>
              <a:t>){</a:t>
            </a:r>
          </a:p>
          <a:p>
            <a:r>
              <a:rPr lang="it-IT" sz="800" b="1" dirty="0">
                <a:solidFill>
                  <a:schemeClr val="accent1"/>
                </a:solidFill>
              </a:rPr>
              <a:t>              </a:t>
            </a:r>
            <a:r>
              <a:rPr lang="it-IT" sz="800" dirty="0">
                <a:solidFill>
                  <a:schemeClr val="accent1"/>
                </a:solidFill>
              </a:rPr>
              <a:t>this</a:t>
            </a:r>
            <a:r>
              <a:rPr lang="it-IT" sz="800" dirty="0"/>
              <a:t>.nombre = nombre;</a:t>
            </a:r>
          </a:p>
          <a:p>
            <a:r>
              <a:rPr lang="it-IT" sz="800" dirty="0"/>
              <a:t>              </a:t>
            </a:r>
            <a:r>
              <a:rPr lang="it-IT" sz="800" dirty="0">
                <a:solidFill>
                  <a:schemeClr val="accent1"/>
                </a:solidFill>
              </a:rPr>
              <a:t>this</a:t>
            </a:r>
            <a:r>
              <a:rPr lang="it-IT" sz="800" dirty="0"/>
              <a:t>.apellido = apellido;</a:t>
            </a:r>
          </a:p>
          <a:p>
            <a:r>
              <a:rPr lang="it-IT" sz="800" b="1" dirty="0"/>
              <a:t>         }</a:t>
            </a:r>
            <a:r>
              <a:rPr lang="it-IT" sz="800" dirty="0"/>
              <a:t>   	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800" dirty="0"/>
              <a:t>           </a:t>
            </a:r>
            <a:r>
              <a:rPr lang="it-IT" sz="800" dirty="0">
                <a:solidFill>
                  <a:schemeClr val="accent1"/>
                </a:solidFill>
              </a:rPr>
              <a:t>public</a:t>
            </a:r>
            <a:r>
              <a:rPr lang="it-IT" sz="800" dirty="0"/>
              <a:t> String getNombre</a:t>
            </a:r>
            <a:r>
              <a:rPr lang="it-IT" sz="800" b="1" dirty="0"/>
              <a:t>(){</a:t>
            </a:r>
            <a:r>
              <a:rPr lang="it-IT" sz="800" dirty="0"/>
              <a:t> 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         return this</a:t>
            </a:r>
            <a:r>
              <a:rPr lang="it-IT" sz="800" dirty="0"/>
              <a:t>.nombre; </a:t>
            </a:r>
          </a:p>
          <a:p>
            <a:r>
              <a:rPr lang="it-IT" sz="800" b="1" dirty="0"/>
              <a:t>           }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10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sz="1000" b="1" dirty="0">
                <a:solidFill>
                  <a:schemeClr val="accent1"/>
                </a:solidFill>
              </a:rPr>
              <a:t>public asbtract double</a:t>
            </a:r>
            <a:r>
              <a:rPr lang="it-IT" sz="10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000" b="1" dirty="0"/>
              <a:t>calcularSalario();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it-IT" sz="8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3423268" y="6267836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 derivada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3496928" y="2093062"/>
            <a:ext cx="5271805" cy="42780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EmpleadoSueldo </a:t>
            </a:r>
            <a:r>
              <a:rPr lang="it-IT" sz="1600" dirty="0">
                <a:solidFill>
                  <a:schemeClr val="accent1"/>
                </a:solidFill>
              </a:rPr>
              <a:t>extends</a:t>
            </a:r>
            <a:r>
              <a:rPr lang="it-IT" sz="1600" dirty="0"/>
              <a:t> Empleado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nHoras;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valorHora;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public </a:t>
            </a:r>
            <a:r>
              <a:rPr lang="it-IT" sz="1600" dirty="0"/>
              <a:t>EmpleadoSueldo</a:t>
            </a:r>
            <a:r>
              <a:rPr lang="it-IT" sz="1600" b="1" dirty="0"/>
              <a:t>( ){  }</a:t>
            </a:r>
          </a:p>
          <a:p>
            <a:r>
              <a:rPr lang="it-IT" sz="1600" b="1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1600" dirty="0"/>
              <a:t>EmpleadoSueldo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1"/>
                </a:solidFill>
              </a:rPr>
              <a:t>int</a:t>
            </a:r>
            <a:r>
              <a:rPr lang="it-IT" sz="1600" dirty="0"/>
              <a:t> h,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v, String n, String a</a:t>
            </a:r>
            <a:r>
              <a:rPr lang="it-IT" sz="1600" b="1" dirty="0"/>
              <a:t>){ 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super</a:t>
            </a:r>
            <a:r>
              <a:rPr lang="it-IT" sz="1600" dirty="0"/>
              <a:t>(n,a);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 = h;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 = v;</a:t>
            </a:r>
            <a:r>
              <a:rPr lang="it-IT" sz="1600" b="1" dirty="0"/>
              <a:t> </a:t>
            </a:r>
          </a:p>
          <a:p>
            <a:r>
              <a:rPr lang="it-IT" sz="1600" b="1" dirty="0"/>
              <a:t>     }</a:t>
            </a:r>
          </a:p>
          <a:p>
            <a:r>
              <a:rPr lang="it-IT" sz="1600" b="1" dirty="0"/>
              <a:t>    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// getter y setter</a:t>
            </a:r>
          </a:p>
          <a:p>
            <a:r>
              <a:rPr lang="it-IT" sz="1600" dirty="0"/>
              <a:t>     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calcularSalario(){</a:t>
            </a:r>
          </a:p>
          <a:p>
            <a:r>
              <a:rPr lang="it-IT" sz="1600" dirty="0"/>
              <a:t>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 *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valorHora;</a:t>
            </a:r>
          </a:p>
          <a:p>
            <a:r>
              <a:rPr lang="it-IT" sz="1600" dirty="0"/>
              <a:t>     </a:t>
            </a:r>
            <a:r>
              <a:rPr lang="it-IT" sz="1600" b="1" dirty="0"/>
              <a:t>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}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23C40C-A65A-49CB-8439-821C06670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1" y="2278180"/>
            <a:ext cx="3409657" cy="30219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10524BA-CD53-46E8-976E-33A492909260}"/>
              </a:ext>
            </a:extLst>
          </p:cNvPr>
          <p:cNvSpPr/>
          <p:nvPr/>
        </p:nvSpPr>
        <p:spPr>
          <a:xfrm>
            <a:off x="5774267" y="4207478"/>
            <a:ext cx="62992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Empleado e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EmpleadoSueldo(40, 30000.5, </a:t>
            </a:r>
            <a:r>
              <a:rPr lang="it-IT" dirty="0">
                <a:solidFill>
                  <a:schemeClr val="accent4"/>
                </a:solidFill>
              </a:rPr>
              <a:t>"Pedro",</a:t>
            </a:r>
            <a:r>
              <a:rPr lang="it-IT" dirty="0"/>
              <a:t> </a:t>
            </a:r>
            <a:r>
              <a:rPr lang="it-IT" dirty="0">
                <a:solidFill>
                  <a:schemeClr val="accent4"/>
                </a:solidFill>
              </a:rPr>
              <a:t>"Paz"</a:t>
            </a:r>
            <a:r>
              <a:rPr lang="it-IT" dirty="0"/>
              <a:t>);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C0B8652-8978-46C6-B028-E2CE5060AA4D}"/>
              </a:ext>
            </a:extLst>
          </p:cNvPr>
          <p:cNvSpPr/>
          <p:nvPr/>
        </p:nvSpPr>
        <p:spPr>
          <a:xfrm>
            <a:off x="7611535" y="4669143"/>
            <a:ext cx="446193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.println( e.calcularSalario</a:t>
            </a:r>
            <a:r>
              <a:rPr lang="it-IT" b="1" dirty="0"/>
              <a:t>() </a:t>
            </a:r>
            <a:r>
              <a:rPr lang="it-IT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413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10" grpId="0" animBg="1"/>
      <p:bldP spid="12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5283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abstractas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6A9028-6CA9-46DA-B7A2-0D4D52072542}"/>
              </a:ext>
            </a:extLst>
          </p:cNvPr>
          <p:cNvSpPr/>
          <p:nvPr/>
        </p:nvSpPr>
        <p:spPr>
          <a:xfrm>
            <a:off x="9220199" y="1631397"/>
            <a:ext cx="2763673" cy="2392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chemeClr val="accent1"/>
                </a:solidFill>
              </a:rPr>
              <a:t>public </a:t>
            </a:r>
            <a:r>
              <a:rPr lang="it-IT" sz="1000" b="1" dirty="0">
                <a:solidFill>
                  <a:schemeClr val="accent1"/>
                </a:solidFill>
              </a:rPr>
              <a:t>abstract</a:t>
            </a:r>
            <a:r>
              <a:rPr lang="it-IT" sz="800" dirty="0">
                <a:solidFill>
                  <a:schemeClr val="accent1"/>
                </a:solidFill>
              </a:rPr>
              <a:t> class </a:t>
            </a:r>
            <a:r>
              <a:rPr lang="it-IT" sz="800" dirty="0"/>
              <a:t>Empleado</a:t>
            </a:r>
            <a:r>
              <a:rPr lang="it-IT" sz="800" dirty="0">
                <a:solidFill>
                  <a:schemeClr val="accent1"/>
                </a:solidFill>
              </a:rPr>
              <a:t> </a:t>
            </a:r>
            <a:r>
              <a:rPr lang="it-IT" sz="800" b="1" dirty="0"/>
              <a:t>{</a:t>
            </a:r>
          </a:p>
          <a:p>
            <a:r>
              <a:rPr lang="it-IT" sz="800" dirty="0"/>
              <a:t>        </a:t>
            </a:r>
            <a:r>
              <a:rPr lang="it-IT" sz="800" dirty="0">
                <a:solidFill>
                  <a:schemeClr val="accent1"/>
                </a:solidFill>
              </a:rPr>
              <a:t>private</a:t>
            </a:r>
            <a:r>
              <a:rPr lang="it-IT" sz="800" dirty="0"/>
              <a:t> String nombre;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private</a:t>
            </a:r>
            <a:r>
              <a:rPr lang="it-IT" sz="800" dirty="0"/>
              <a:t> String apellido; 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</a:t>
            </a:r>
            <a:endParaRPr lang="it-IT" sz="300" dirty="0">
              <a:solidFill>
                <a:schemeClr val="accent1"/>
              </a:solidFill>
            </a:endParaRPr>
          </a:p>
          <a:p>
            <a:r>
              <a:rPr lang="it-IT" sz="800" dirty="0">
                <a:solidFill>
                  <a:schemeClr val="accent1"/>
                </a:solidFill>
              </a:rPr>
              <a:t>         public</a:t>
            </a:r>
            <a:r>
              <a:rPr lang="it-IT" sz="800" dirty="0"/>
              <a:t> Empleado </a:t>
            </a:r>
            <a:r>
              <a:rPr lang="it-IT" sz="800" b="1" dirty="0"/>
              <a:t>( ){     </a:t>
            </a:r>
            <a:r>
              <a:rPr lang="it-IT" sz="800" dirty="0"/>
              <a:t>	</a:t>
            </a:r>
          </a:p>
          <a:p>
            <a:r>
              <a:rPr lang="it-IT" sz="800" b="1" dirty="0"/>
              <a:t>         }</a:t>
            </a:r>
          </a:p>
          <a:p>
            <a:r>
              <a:rPr lang="it-IT" sz="800" b="1" dirty="0">
                <a:solidFill>
                  <a:schemeClr val="accent1"/>
                </a:solidFill>
              </a:rPr>
              <a:t>         </a:t>
            </a:r>
            <a:r>
              <a:rPr lang="it-IT" sz="800" dirty="0">
                <a:solidFill>
                  <a:schemeClr val="accent1"/>
                </a:solidFill>
              </a:rPr>
              <a:t>public</a:t>
            </a:r>
            <a:r>
              <a:rPr lang="it-IT" sz="800" dirty="0"/>
              <a:t> Empleado</a:t>
            </a:r>
            <a:r>
              <a:rPr lang="it-IT" sz="800" b="1" dirty="0"/>
              <a:t> ( </a:t>
            </a:r>
            <a:r>
              <a:rPr lang="it-IT" sz="800" dirty="0"/>
              <a:t>String</a:t>
            </a:r>
            <a:r>
              <a:rPr lang="it-IT" sz="800" b="1" dirty="0"/>
              <a:t> </a:t>
            </a:r>
            <a:r>
              <a:rPr lang="it-IT" sz="800" dirty="0"/>
              <a:t>nombre, String apellido</a:t>
            </a:r>
            <a:r>
              <a:rPr lang="it-IT" sz="800" b="1" dirty="0"/>
              <a:t>){</a:t>
            </a:r>
          </a:p>
          <a:p>
            <a:r>
              <a:rPr lang="it-IT" sz="800" b="1" dirty="0">
                <a:solidFill>
                  <a:schemeClr val="accent1"/>
                </a:solidFill>
              </a:rPr>
              <a:t>              </a:t>
            </a:r>
            <a:r>
              <a:rPr lang="it-IT" sz="800" dirty="0">
                <a:solidFill>
                  <a:schemeClr val="accent1"/>
                </a:solidFill>
              </a:rPr>
              <a:t>this</a:t>
            </a:r>
            <a:r>
              <a:rPr lang="it-IT" sz="800" dirty="0"/>
              <a:t>.nombre = nombre;</a:t>
            </a:r>
          </a:p>
          <a:p>
            <a:r>
              <a:rPr lang="it-IT" sz="800" dirty="0"/>
              <a:t>              </a:t>
            </a:r>
            <a:r>
              <a:rPr lang="it-IT" sz="800" dirty="0">
                <a:solidFill>
                  <a:schemeClr val="accent1"/>
                </a:solidFill>
              </a:rPr>
              <a:t>this</a:t>
            </a:r>
            <a:r>
              <a:rPr lang="it-IT" sz="800" dirty="0"/>
              <a:t>.apellido = apellido;</a:t>
            </a:r>
          </a:p>
          <a:p>
            <a:r>
              <a:rPr lang="it-IT" sz="800" b="1" dirty="0"/>
              <a:t>         }</a:t>
            </a:r>
            <a:r>
              <a:rPr lang="it-IT" sz="800" dirty="0"/>
              <a:t>   	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800" dirty="0"/>
              <a:t>           </a:t>
            </a:r>
            <a:r>
              <a:rPr lang="it-IT" sz="800" dirty="0">
                <a:solidFill>
                  <a:schemeClr val="accent1"/>
                </a:solidFill>
              </a:rPr>
              <a:t>public</a:t>
            </a:r>
            <a:r>
              <a:rPr lang="it-IT" sz="800" dirty="0"/>
              <a:t> String getNombre</a:t>
            </a:r>
            <a:r>
              <a:rPr lang="it-IT" sz="800" b="1" dirty="0"/>
              <a:t>(){</a:t>
            </a:r>
            <a:r>
              <a:rPr lang="it-IT" sz="800" dirty="0"/>
              <a:t> </a:t>
            </a:r>
          </a:p>
          <a:p>
            <a:r>
              <a:rPr lang="it-IT" sz="800" dirty="0">
                <a:solidFill>
                  <a:schemeClr val="accent1"/>
                </a:solidFill>
              </a:rPr>
              <a:t>                 return this</a:t>
            </a:r>
            <a:r>
              <a:rPr lang="it-IT" sz="800" dirty="0"/>
              <a:t>.nombre; </a:t>
            </a:r>
          </a:p>
          <a:p>
            <a:r>
              <a:rPr lang="it-IT" sz="800" b="1" dirty="0"/>
              <a:t>           }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it-IT" sz="10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sz="1000" b="1" dirty="0">
                <a:solidFill>
                  <a:schemeClr val="accent1"/>
                </a:solidFill>
              </a:rPr>
              <a:t>public asbtract double</a:t>
            </a:r>
            <a:r>
              <a:rPr lang="it-IT" sz="10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000" b="1" dirty="0"/>
              <a:t>calcularSalario();</a:t>
            </a:r>
            <a:r>
              <a:rPr lang="it-IT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it-IT" sz="8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3423268" y="6267836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 derivada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3496928" y="2093062"/>
            <a:ext cx="5587805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class </a:t>
            </a:r>
            <a:r>
              <a:rPr lang="it-IT" sz="1600" dirty="0"/>
              <a:t>EmpleadoComision </a:t>
            </a:r>
            <a:r>
              <a:rPr lang="it-IT" sz="1600" dirty="0">
                <a:solidFill>
                  <a:schemeClr val="accent1"/>
                </a:solidFill>
              </a:rPr>
              <a:t>extends</a:t>
            </a:r>
            <a:r>
              <a:rPr lang="it-IT" sz="1600" dirty="0"/>
              <a:t> Empleado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float</a:t>
            </a:r>
            <a:r>
              <a:rPr lang="it-IT" sz="1600" dirty="0"/>
              <a:t> comision;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private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ventas;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public </a:t>
            </a:r>
            <a:r>
              <a:rPr lang="it-IT" sz="1600" dirty="0"/>
              <a:t>EmpleadoComision</a:t>
            </a:r>
            <a:r>
              <a:rPr lang="it-IT" sz="1600" b="1" dirty="0"/>
              <a:t>( ){  }</a:t>
            </a:r>
          </a:p>
          <a:p>
            <a:r>
              <a:rPr lang="it-IT" sz="1600" b="1" dirty="0"/>
              <a:t>     </a:t>
            </a:r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1600" dirty="0"/>
              <a:t>EmpleadoComision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1"/>
                </a:solidFill>
              </a:rPr>
              <a:t>float</a:t>
            </a:r>
            <a:r>
              <a:rPr lang="it-IT" sz="1600" dirty="0"/>
              <a:t> c,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/>
              <a:t> v, String n, String a</a:t>
            </a:r>
            <a:r>
              <a:rPr lang="it-IT" sz="1600" b="1" dirty="0"/>
              <a:t>){ 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super</a:t>
            </a:r>
            <a:r>
              <a:rPr lang="it-IT" sz="1600" dirty="0"/>
              <a:t>(n,a);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comision = c;</a:t>
            </a:r>
          </a:p>
          <a:p>
            <a:r>
              <a:rPr lang="it-IT" sz="1600" dirty="0"/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ventas = v;</a:t>
            </a:r>
            <a:r>
              <a:rPr lang="it-IT" sz="1600" b="1" dirty="0"/>
              <a:t> </a:t>
            </a:r>
          </a:p>
          <a:p>
            <a:r>
              <a:rPr lang="it-IT" sz="1600" b="1" dirty="0"/>
              <a:t>     }</a:t>
            </a:r>
          </a:p>
          <a:p>
            <a:r>
              <a:rPr lang="it-IT" sz="1600" b="1" dirty="0"/>
              <a:t>    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// getter y setter</a:t>
            </a:r>
          </a:p>
          <a:p>
            <a:r>
              <a:rPr lang="it-IT" sz="1600" dirty="0"/>
              <a:t>     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calcularSalario(){</a:t>
            </a:r>
          </a:p>
          <a:p>
            <a:r>
              <a:rPr lang="it-IT" sz="1600" dirty="0"/>
              <a:t>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 *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valorHora;</a:t>
            </a:r>
          </a:p>
          <a:p>
            <a:r>
              <a:rPr lang="it-IT" sz="1600" dirty="0"/>
              <a:t>     </a:t>
            </a:r>
            <a:r>
              <a:rPr lang="it-IT" sz="1600" b="1" dirty="0"/>
              <a:t>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}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23C40C-A65A-49CB-8439-821C06670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1" y="2278180"/>
            <a:ext cx="3409657" cy="302195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10524BA-CD53-46E8-976E-33A492909260}"/>
              </a:ext>
            </a:extLst>
          </p:cNvPr>
          <p:cNvSpPr/>
          <p:nvPr/>
        </p:nvSpPr>
        <p:spPr>
          <a:xfrm>
            <a:off x="5656353" y="4207478"/>
            <a:ext cx="652203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Empleado e = </a:t>
            </a:r>
            <a:r>
              <a:rPr lang="it-IT" b="1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EmpleadoComision(40, 30000.5, </a:t>
            </a:r>
            <a:r>
              <a:rPr lang="it-IT" dirty="0">
                <a:solidFill>
                  <a:schemeClr val="accent4"/>
                </a:solidFill>
              </a:rPr>
              <a:t>"Pedro",</a:t>
            </a:r>
            <a:r>
              <a:rPr lang="it-IT" dirty="0"/>
              <a:t> </a:t>
            </a:r>
            <a:r>
              <a:rPr lang="it-IT" dirty="0">
                <a:solidFill>
                  <a:schemeClr val="accent4"/>
                </a:solidFill>
              </a:rPr>
              <a:t>"Paz"</a:t>
            </a:r>
            <a:r>
              <a:rPr lang="it-IT" dirty="0"/>
              <a:t>);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C0B8652-8978-46C6-B028-E2CE5060AA4D}"/>
              </a:ext>
            </a:extLst>
          </p:cNvPr>
          <p:cNvSpPr/>
          <p:nvPr/>
        </p:nvSpPr>
        <p:spPr>
          <a:xfrm>
            <a:off x="7611535" y="4669143"/>
            <a:ext cx="446193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.println( e.calcularSalario</a:t>
            </a:r>
            <a:r>
              <a:rPr lang="it-IT" b="1" dirty="0"/>
              <a:t>() </a:t>
            </a:r>
            <a:r>
              <a:rPr lang="it-IT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5220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10" grpId="0" animBg="1"/>
      <p:bldP spid="12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94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8587562" y="5364967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6866663" y="1862229"/>
            <a:ext cx="4910471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1"/>
                </a:solidFill>
              </a:rPr>
              <a:t>public </a:t>
            </a:r>
            <a:r>
              <a:rPr lang="it-IT" sz="2000" b="1" dirty="0">
                <a:solidFill>
                  <a:schemeClr val="accent1"/>
                </a:solidFill>
              </a:rPr>
              <a:t>interface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dirty="0"/>
              <a:t>Liquidable</a:t>
            </a:r>
            <a:r>
              <a:rPr lang="it-IT" sz="1600" dirty="0">
                <a:solidFill>
                  <a:schemeClr val="accent1"/>
                </a:solidFill>
              </a:rPr>
              <a:t> </a:t>
            </a:r>
            <a:r>
              <a:rPr lang="it-IT" sz="1600" b="1" dirty="0"/>
              <a:t>{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     float</a:t>
            </a:r>
            <a:r>
              <a:rPr lang="it-IT" sz="1600" b="1" dirty="0"/>
              <a:t> IVA=0.16;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     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</a:t>
            </a:r>
            <a:r>
              <a:rPr lang="it-IT" sz="1600" b="1" dirty="0">
                <a:solidFill>
                  <a:schemeClr val="accent1"/>
                </a:solidFill>
              </a:rPr>
              <a:t>double </a:t>
            </a:r>
            <a:r>
              <a:rPr lang="it-IT" sz="1600" b="1" dirty="0"/>
              <a:t>obtenerMontoPago();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      </a:t>
            </a:r>
          </a:p>
          <a:p>
            <a:r>
              <a:rPr lang="it-IT" sz="1600" b="1" dirty="0">
                <a:solidFill>
                  <a:schemeClr val="accent1"/>
                </a:solidFill>
              </a:rPr>
              <a:t>     double </a:t>
            </a:r>
            <a:r>
              <a:rPr lang="it-IT" sz="1600" b="1" dirty="0"/>
              <a:t>obtenerMontoIva(); </a:t>
            </a:r>
          </a:p>
          <a:p>
            <a:r>
              <a:rPr lang="it-IT" sz="1600" b="1" dirty="0"/>
              <a:t>}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143973" y="2278179"/>
            <a:ext cx="6446673" cy="386649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23D35B15-AC3E-47FE-8DF6-D9332AE30C79}"/>
              </a:ext>
            </a:extLst>
          </p:cNvPr>
          <p:cNvSpPr/>
          <p:nvPr/>
        </p:nvSpPr>
        <p:spPr>
          <a:xfrm>
            <a:off x="6866663" y="4423610"/>
            <a:ext cx="491047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Liquidable</a:t>
            </a:r>
            <a:r>
              <a:rPr lang="it-IT" dirty="0"/>
              <a:t> objetoLiquidable;</a:t>
            </a:r>
          </a:p>
        </p:txBody>
      </p:sp>
    </p:spTree>
    <p:extLst>
      <p:ext uri="{BB962C8B-B14F-4D97-AF65-F5344CB8AC3E}">
        <p14:creationId xmlns:p14="http://schemas.microsoft.com/office/powerpoint/2010/main" val="524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94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236231" y="5045723"/>
            <a:ext cx="371770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interface </a:t>
            </a:r>
            <a:r>
              <a:rPr lang="it-IT" sz="1400" dirty="0"/>
              <a:t>Liquidable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{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float</a:t>
            </a:r>
            <a:r>
              <a:rPr lang="it-IT" sz="1400" dirty="0"/>
              <a:t> IVA=0.16;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double </a:t>
            </a:r>
            <a:r>
              <a:rPr lang="it-IT" sz="1400" dirty="0"/>
              <a:t>obtenerMontoPago();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double </a:t>
            </a:r>
            <a:r>
              <a:rPr lang="it-IT" sz="1400" dirty="0"/>
              <a:t>obtenerMontoIva(); </a:t>
            </a:r>
          </a:p>
          <a:p>
            <a:endParaRPr lang="it-IT" sz="1400" dirty="0"/>
          </a:p>
          <a:p>
            <a:r>
              <a:rPr lang="it-IT" sz="1400" dirty="0"/>
              <a:t>}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143974" y="2278180"/>
            <a:ext cx="3965690" cy="237848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4393109" y="1662022"/>
            <a:ext cx="4881998" cy="5016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Empleado </a:t>
            </a:r>
            <a:r>
              <a:rPr lang="it-IT" sz="2000" b="1" dirty="0">
                <a:solidFill>
                  <a:schemeClr val="accent1"/>
                </a:solidFill>
              </a:rPr>
              <a:t>implements</a:t>
            </a:r>
            <a:r>
              <a:rPr lang="it-IT" sz="1400" dirty="0"/>
              <a:t> Liquidable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b="1" dirty="0"/>
              <a:t>{</a:t>
            </a:r>
          </a:p>
          <a:p>
            <a:r>
              <a:rPr lang="it-IT" sz="1400" dirty="0"/>
              <a:t>        </a:t>
            </a:r>
            <a:r>
              <a:rPr lang="it-IT" sz="1400" dirty="0">
                <a:solidFill>
                  <a:schemeClr val="accent1"/>
                </a:solidFill>
              </a:rPr>
              <a:t>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int</a:t>
            </a:r>
            <a:r>
              <a:rPr lang="it-IT" sz="1400" dirty="0"/>
              <a:t> horasDeTrabajo;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valorHora;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</a:t>
            </a:r>
            <a:endParaRPr lang="it-IT" sz="900" dirty="0">
              <a:solidFill>
                <a:schemeClr val="accent1"/>
              </a:solidFill>
            </a:endParaRPr>
          </a:p>
          <a:p>
            <a:r>
              <a:rPr lang="it-IT" sz="1400" dirty="0">
                <a:solidFill>
                  <a:schemeClr val="accent1"/>
                </a:solidFill>
              </a:rPr>
              <a:t>         public</a:t>
            </a:r>
            <a:r>
              <a:rPr lang="it-IT" sz="1400" dirty="0"/>
              <a:t> Empleado </a:t>
            </a:r>
            <a:r>
              <a:rPr lang="it-IT" sz="1400" b="1" dirty="0"/>
              <a:t>( ){     </a:t>
            </a:r>
            <a:r>
              <a:rPr lang="it-IT" sz="1400" dirty="0"/>
              <a:t>	</a:t>
            </a:r>
          </a:p>
          <a:p>
            <a:r>
              <a:rPr lang="it-IT" sz="1400" b="1" dirty="0"/>
              <a:t>         }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Empleado</a:t>
            </a:r>
            <a:r>
              <a:rPr lang="it-IT" sz="1400" b="1" dirty="0"/>
              <a:t> ( </a:t>
            </a:r>
            <a:r>
              <a:rPr lang="it-IT" sz="1400" dirty="0">
                <a:solidFill>
                  <a:schemeClr val="accent1"/>
                </a:solidFill>
              </a:rPr>
              <a:t>int</a:t>
            </a:r>
            <a:r>
              <a:rPr lang="it-IT" sz="1400" b="1" dirty="0"/>
              <a:t> </a:t>
            </a:r>
            <a:r>
              <a:rPr lang="it-IT" sz="1400" dirty="0"/>
              <a:t>h, </a:t>
            </a:r>
            <a:r>
              <a:rPr lang="it-IT" sz="1400" dirty="0">
                <a:solidFill>
                  <a:schemeClr val="accent1"/>
                </a:solidFill>
              </a:rPr>
              <a:t>int</a:t>
            </a:r>
            <a:r>
              <a:rPr lang="it-IT" sz="1400" dirty="0"/>
              <a:t> v</a:t>
            </a:r>
            <a:r>
              <a:rPr lang="it-IT" sz="1400" b="1" dirty="0"/>
              <a:t>){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.horasDeTrabajo = h;</a:t>
            </a:r>
          </a:p>
          <a:p>
            <a:r>
              <a:rPr lang="it-IT" sz="1400" dirty="0"/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.valorHora = v;</a:t>
            </a:r>
          </a:p>
          <a:p>
            <a:r>
              <a:rPr lang="it-IT" sz="1400" b="1" dirty="0"/>
              <a:t>         }</a:t>
            </a:r>
            <a:r>
              <a:rPr lang="it-IT" sz="1400" dirty="0"/>
              <a:t>   	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600" dirty="0"/>
              <a:t>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obtenerMontoPago(){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nHoras *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valorHora;</a:t>
            </a:r>
          </a:p>
          <a:p>
            <a:r>
              <a:rPr lang="it-IT" sz="1600" dirty="0"/>
              <a:t>        </a:t>
            </a:r>
            <a:r>
              <a:rPr lang="it-IT" sz="1600" b="1" dirty="0"/>
              <a:t>}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</a:t>
            </a:r>
            <a:r>
              <a:rPr lang="it-IT" sz="1600" dirty="0"/>
              <a:t>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obtenerMontoIva(){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Liquidable.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IVA </a:t>
            </a:r>
            <a:r>
              <a:rPr lang="it-IT" sz="1600" dirty="0"/>
              <a:t>* </a:t>
            </a:r>
            <a:r>
              <a:rPr lang="it-IT" sz="1600" dirty="0">
                <a:solidFill>
                  <a:schemeClr val="accent1"/>
                </a:solidFill>
              </a:rPr>
              <a:t>this</a:t>
            </a:r>
            <a:r>
              <a:rPr lang="it-IT" sz="1600" dirty="0"/>
              <a:t>.obtenerMontoPago();</a:t>
            </a:r>
          </a:p>
          <a:p>
            <a:r>
              <a:rPr lang="it-IT" sz="1600" dirty="0"/>
              <a:t>        </a:t>
            </a:r>
            <a:r>
              <a:rPr lang="it-IT" sz="1600" b="1" dirty="0"/>
              <a:t>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5177448" y="6324549"/>
            <a:ext cx="364394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interface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D35B15-AC3E-47FE-8DF6-D9332AE30C79}"/>
              </a:ext>
            </a:extLst>
          </p:cNvPr>
          <p:cNvSpPr/>
          <p:nvPr/>
        </p:nvSpPr>
        <p:spPr>
          <a:xfrm>
            <a:off x="6848047" y="2439989"/>
            <a:ext cx="52887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Liquidable</a:t>
            </a:r>
            <a:r>
              <a:rPr lang="it-IT" dirty="0"/>
              <a:t> objeto=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Empleado(8, 12000);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77EAA98-E487-4A43-B004-F24A0F54F444}"/>
              </a:ext>
            </a:extLst>
          </p:cNvPr>
          <p:cNvSpPr/>
          <p:nvPr/>
        </p:nvSpPr>
        <p:spPr>
          <a:xfrm>
            <a:off x="7254816" y="2942870"/>
            <a:ext cx="488199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</a:t>
            </a:r>
            <a:r>
              <a:rPr lang="it-IT" b="1" dirty="0"/>
              <a:t>(</a:t>
            </a:r>
            <a:r>
              <a:rPr lang="it-IT" dirty="0"/>
              <a:t> objeto.</a:t>
            </a:r>
            <a:r>
              <a:rPr lang="it-IT" b="1" dirty="0"/>
              <a:t>obtenerMontoPago() )</a:t>
            </a:r>
            <a:r>
              <a:rPr lang="it-IT" dirty="0"/>
              <a:t>;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6064509-9079-4CC2-BF01-C94D3ACB02AE}"/>
              </a:ext>
            </a:extLst>
          </p:cNvPr>
          <p:cNvSpPr/>
          <p:nvPr/>
        </p:nvSpPr>
        <p:spPr>
          <a:xfrm>
            <a:off x="7254815" y="3361133"/>
            <a:ext cx="488199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</a:t>
            </a:r>
            <a:r>
              <a:rPr lang="it-IT" b="1" dirty="0"/>
              <a:t>(</a:t>
            </a:r>
            <a:r>
              <a:rPr lang="it-IT" dirty="0"/>
              <a:t> objeto.</a:t>
            </a:r>
            <a:r>
              <a:rPr lang="it-IT" b="1" dirty="0"/>
              <a:t>obtenerMontoIva() )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515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15" grpId="0" animBg="1"/>
      <p:bldP spid="14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94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 y Polimorfismo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82ED8-CE5E-4005-A690-075275398947}"/>
              </a:ext>
            </a:extLst>
          </p:cNvPr>
          <p:cNvSpPr/>
          <p:nvPr/>
        </p:nvSpPr>
        <p:spPr>
          <a:xfrm>
            <a:off x="236231" y="5045723"/>
            <a:ext cx="371770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interface </a:t>
            </a:r>
            <a:r>
              <a:rPr lang="it-IT" sz="1400" dirty="0"/>
              <a:t>Liquidable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{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float</a:t>
            </a:r>
            <a:r>
              <a:rPr lang="it-IT" sz="1400" dirty="0"/>
              <a:t> IVA=0.16;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double </a:t>
            </a:r>
            <a:r>
              <a:rPr lang="it-IT" sz="1400" dirty="0"/>
              <a:t>obtenerMontoPago();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double </a:t>
            </a:r>
            <a:r>
              <a:rPr lang="it-IT" sz="1400" dirty="0"/>
              <a:t>obtenerMontoIva(); </a:t>
            </a:r>
          </a:p>
          <a:p>
            <a:endParaRPr lang="it-IT" sz="1400" dirty="0"/>
          </a:p>
          <a:p>
            <a:r>
              <a:rPr lang="it-IT" sz="1400" dirty="0"/>
              <a:t>}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143974" y="2278180"/>
            <a:ext cx="3965690" cy="237848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4393109" y="1662022"/>
            <a:ext cx="4881998" cy="5016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Factura </a:t>
            </a:r>
            <a:r>
              <a:rPr lang="it-IT" sz="2000" b="1" dirty="0">
                <a:solidFill>
                  <a:schemeClr val="accent1"/>
                </a:solidFill>
              </a:rPr>
              <a:t>implements</a:t>
            </a:r>
            <a:r>
              <a:rPr lang="it-IT" sz="1400" dirty="0"/>
              <a:t> Liquidable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b="1" dirty="0"/>
              <a:t>{</a:t>
            </a:r>
          </a:p>
          <a:p>
            <a:r>
              <a:rPr lang="it-IT" sz="1400" dirty="0"/>
              <a:t>        </a:t>
            </a:r>
            <a:r>
              <a:rPr lang="it-IT" sz="1400" dirty="0">
                <a:solidFill>
                  <a:schemeClr val="accent1"/>
                </a:solidFill>
              </a:rPr>
              <a:t>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subTotal;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private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descuento; </a:t>
            </a:r>
          </a:p>
          <a:p>
            <a:r>
              <a:rPr lang="it-IT" sz="1400" dirty="0">
                <a:solidFill>
                  <a:schemeClr val="accent1"/>
                </a:solidFill>
              </a:rPr>
              <a:t>        </a:t>
            </a:r>
            <a:endParaRPr lang="it-IT" sz="900" dirty="0">
              <a:solidFill>
                <a:schemeClr val="accent1"/>
              </a:solidFill>
            </a:endParaRPr>
          </a:p>
          <a:p>
            <a:r>
              <a:rPr lang="it-IT" sz="1400" dirty="0">
                <a:solidFill>
                  <a:schemeClr val="accent1"/>
                </a:solidFill>
              </a:rPr>
              <a:t>         public</a:t>
            </a:r>
            <a:r>
              <a:rPr lang="it-IT" sz="1400" dirty="0"/>
              <a:t> Factura </a:t>
            </a:r>
            <a:r>
              <a:rPr lang="it-IT" sz="1400" b="1" dirty="0"/>
              <a:t>( ){     </a:t>
            </a:r>
            <a:r>
              <a:rPr lang="it-IT" sz="1400" dirty="0"/>
              <a:t>	</a:t>
            </a:r>
          </a:p>
          <a:p>
            <a:r>
              <a:rPr lang="it-IT" sz="1400" b="1" dirty="0"/>
              <a:t>         }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</a:t>
            </a:r>
            <a:r>
              <a:rPr lang="it-IT" sz="1400" dirty="0">
                <a:solidFill>
                  <a:schemeClr val="accent1"/>
                </a:solidFill>
              </a:rPr>
              <a:t>public</a:t>
            </a:r>
            <a:r>
              <a:rPr lang="it-IT" sz="1400" dirty="0"/>
              <a:t> Factura</a:t>
            </a:r>
            <a:r>
              <a:rPr lang="it-IT" sz="1400" b="1" dirty="0"/>
              <a:t> (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b="1" dirty="0"/>
              <a:t> </a:t>
            </a:r>
            <a:r>
              <a:rPr lang="it-IT" sz="1400" dirty="0"/>
              <a:t>s, </a:t>
            </a:r>
            <a:r>
              <a:rPr lang="it-IT" sz="1400" dirty="0">
                <a:solidFill>
                  <a:schemeClr val="accent1"/>
                </a:solidFill>
              </a:rPr>
              <a:t>double</a:t>
            </a:r>
            <a:r>
              <a:rPr lang="it-IT" sz="1400" dirty="0"/>
              <a:t> d</a:t>
            </a:r>
            <a:r>
              <a:rPr lang="it-IT" sz="1400" b="1" dirty="0"/>
              <a:t>){</a:t>
            </a:r>
          </a:p>
          <a:p>
            <a:r>
              <a:rPr lang="it-IT" sz="1400" b="1" dirty="0">
                <a:solidFill>
                  <a:schemeClr val="accent1"/>
                </a:solidFill>
              </a:rPr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.subTotal = s;</a:t>
            </a:r>
          </a:p>
          <a:p>
            <a:r>
              <a:rPr lang="it-IT" sz="1400" dirty="0"/>
              <a:t>              </a:t>
            </a:r>
            <a:r>
              <a:rPr lang="it-IT" sz="1400" dirty="0">
                <a:solidFill>
                  <a:schemeClr val="accent1"/>
                </a:solidFill>
              </a:rPr>
              <a:t>this</a:t>
            </a:r>
            <a:r>
              <a:rPr lang="it-IT" sz="1400" dirty="0"/>
              <a:t>.descuento = d;</a:t>
            </a:r>
          </a:p>
          <a:p>
            <a:r>
              <a:rPr lang="it-IT" sz="1400" b="1" dirty="0"/>
              <a:t>         }</a:t>
            </a:r>
            <a:r>
              <a:rPr lang="it-IT" sz="1400" dirty="0"/>
              <a:t>   	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  // getter y setter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t-IT" sz="1600" dirty="0"/>
              <a:t>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obtenerMontoPago(){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accent1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subTotal - </a:t>
            </a:r>
            <a:r>
              <a:rPr lang="it-IT" sz="1600" dirty="0">
                <a:solidFill>
                  <a:schemeClr val="accent1"/>
                </a:solidFill>
              </a:rPr>
              <a:t>this.</a:t>
            </a:r>
            <a:r>
              <a:rPr lang="it-IT" sz="1600" dirty="0"/>
              <a:t>descuento;</a:t>
            </a:r>
          </a:p>
          <a:p>
            <a:r>
              <a:rPr lang="it-IT" sz="1600" dirty="0"/>
              <a:t>        </a:t>
            </a:r>
            <a:r>
              <a:rPr lang="it-IT" sz="1600" b="1" dirty="0"/>
              <a:t>}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</a:t>
            </a:r>
            <a:r>
              <a:rPr lang="it-IT" sz="1600" dirty="0"/>
              <a:t>@Override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       </a:t>
            </a:r>
            <a:r>
              <a:rPr lang="it-IT" sz="1600" b="1" dirty="0">
                <a:solidFill>
                  <a:schemeClr val="accent1"/>
                </a:solidFill>
              </a:rPr>
              <a:t>public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>
                <a:solidFill>
                  <a:schemeClr val="accent1"/>
                </a:solidFill>
              </a:rPr>
              <a:t>double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b="1" dirty="0"/>
              <a:t>obtenerMontoIva(){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//</a:t>
            </a:r>
          </a:p>
          <a:p>
            <a:r>
              <a:rPr lang="it-IT" sz="1600" dirty="0"/>
              <a:t>        </a:t>
            </a:r>
            <a:r>
              <a:rPr lang="it-IT" sz="1600" b="1" dirty="0"/>
              <a:t>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5177448" y="6324549"/>
            <a:ext cx="364394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interface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D35B15-AC3E-47FE-8DF6-D9332AE30C79}"/>
              </a:ext>
            </a:extLst>
          </p:cNvPr>
          <p:cNvSpPr/>
          <p:nvPr/>
        </p:nvSpPr>
        <p:spPr>
          <a:xfrm>
            <a:off x="7632636" y="3165270"/>
            <a:ext cx="452264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Liquidable</a:t>
            </a:r>
            <a:r>
              <a:rPr lang="it-IT" dirty="0"/>
              <a:t> objeto=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Factura(1000, 100);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77EAA98-E487-4A43-B004-F24A0F54F444}"/>
              </a:ext>
            </a:extLst>
          </p:cNvPr>
          <p:cNvSpPr/>
          <p:nvPr/>
        </p:nvSpPr>
        <p:spPr>
          <a:xfrm>
            <a:off x="7273284" y="3570524"/>
            <a:ext cx="488199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</a:t>
            </a:r>
            <a:r>
              <a:rPr lang="it-IT" b="1" dirty="0"/>
              <a:t>(</a:t>
            </a:r>
            <a:r>
              <a:rPr lang="it-IT" dirty="0"/>
              <a:t> objeto.</a:t>
            </a:r>
            <a:r>
              <a:rPr lang="it-IT" b="1" dirty="0"/>
              <a:t>obtenerMontoPago() )</a:t>
            </a:r>
            <a:r>
              <a:rPr lang="it-IT" dirty="0"/>
              <a:t>;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6064509-9079-4CC2-BF01-C94D3ACB02AE}"/>
              </a:ext>
            </a:extLst>
          </p:cNvPr>
          <p:cNvSpPr/>
          <p:nvPr/>
        </p:nvSpPr>
        <p:spPr>
          <a:xfrm>
            <a:off x="7281436" y="3985735"/>
            <a:ext cx="488199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/>
              <a:t>System.</a:t>
            </a:r>
            <a:r>
              <a:rPr lang="it-IT" dirty="0">
                <a:solidFill>
                  <a:schemeClr val="accent6"/>
                </a:solidFill>
              </a:rPr>
              <a:t>out</a:t>
            </a:r>
            <a:r>
              <a:rPr lang="it-IT" dirty="0"/>
              <a:t>.println</a:t>
            </a:r>
            <a:r>
              <a:rPr lang="it-IT" b="1" dirty="0"/>
              <a:t>(</a:t>
            </a:r>
            <a:r>
              <a:rPr lang="it-IT" dirty="0"/>
              <a:t> objeto.</a:t>
            </a:r>
            <a:r>
              <a:rPr lang="it-IT" b="1" dirty="0"/>
              <a:t>obtenerMontoIva() )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001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15" grpId="0" animBg="1"/>
      <p:bldP spid="14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 genérico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572875" y="2192022"/>
            <a:ext cx="5997258" cy="4216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Main </a:t>
            </a:r>
            <a:r>
              <a:rPr lang="it-IT" sz="1400" b="1" dirty="0"/>
              <a:t>{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     public static void</a:t>
            </a:r>
            <a:r>
              <a:rPr lang="it-IT" sz="1600" dirty="0"/>
              <a:t> main(String[] arg){</a:t>
            </a:r>
          </a:p>
          <a:p>
            <a:r>
              <a:rPr lang="it-IT" sz="1600" dirty="0"/>
              <a:t>                    List&lt;Liquidable&gt; list = 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ArrayList();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Empleado(30, 5000));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Factura(30000,5000)) ;</a:t>
            </a:r>
          </a:p>
          <a:p>
            <a:r>
              <a:rPr lang="it-IT" sz="1600" dirty="0"/>
              <a:t>                    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</a:rPr>
              <a:t>. . .</a:t>
            </a:r>
          </a:p>
          <a:p>
            <a:r>
              <a:rPr lang="it-IT" sz="1600" dirty="0"/>
              <a:t>                   </a:t>
            </a:r>
            <a:r>
              <a:rPr lang="it-IT" sz="1600" b="1" dirty="0"/>
              <a:t> verValorLiquidado(list) ;</a:t>
            </a:r>
          </a:p>
          <a:p>
            <a:r>
              <a:rPr lang="it-IT" sz="1600" dirty="0"/>
              <a:t>          }</a:t>
            </a:r>
          </a:p>
          <a:p>
            <a:endParaRPr lang="it-IT" sz="1600" dirty="0"/>
          </a:p>
          <a:p>
            <a:r>
              <a:rPr lang="it-IT" sz="1600" b="1" dirty="0">
                <a:solidFill>
                  <a:schemeClr val="accent1"/>
                </a:solidFill>
              </a:rPr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public static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/>
              <a:t>verValorLiquidado(List&lt;Liquidable&gt; list)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        </a:t>
            </a:r>
            <a:r>
              <a:rPr lang="it-IT" sz="1600" b="1" dirty="0">
                <a:solidFill>
                  <a:schemeClr val="accent1"/>
                </a:solidFill>
              </a:rPr>
              <a:t>for</a:t>
            </a:r>
            <a:r>
              <a:rPr lang="it-IT" sz="1600" b="1" dirty="0"/>
              <a:t>(</a:t>
            </a:r>
            <a:r>
              <a:rPr lang="it-IT" sz="1600" dirty="0"/>
              <a:t>Liquidable l : list</a:t>
            </a:r>
            <a:r>
              <a:rPr lang="it-IT" sz="1600" b="1" dirty="0"/>
              <a:t>){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"Valor= " + </a:t>
            </a:r>
            <a:r>
              <a:rPr lang="it-IT" sz="1600" dirty="0"/>
              <a:t>l.</a:t>
            </a:r>
            <a:r>
              <a:rPr lang="it-IT" sz="1600" b="1" dirty="0"/>
              <a:t>obtenerMontoPago()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"Iva= " + </a:t>
            </a:r>
            <a:r>
              <a:rPr lang="it-IT" sz="1600" dirty="0"/>
              <a:t>l.</a:t>
            </a:r>
            <a:r>
              <a:rPr lang="it-IT" sz="1600" b="1" dirty="0"/>
              <a:t>obtenerMontoIva()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</a:t>
            </a:r>
            <a:r>
              <a:rPr lang="it-IT" sz="1600" b="1" dirty="0"/>
              <a:t>}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          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2430888" y="6429148"/>
            <a:ext cx="364394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interface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6756400" y="2061816"/>
            <a:ext cx="5020734" cy="30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454CDF0-32AB-4C45-BD0D-8C4FC51188FE}"/>
              </a:ext>
            </a:extLst>
          </p:cNvPr>
          <p:cNvGrpSpPr/>
          <p:nvPr/>
        </p:nvGrpSpPr>
        <p:grpSpPr>
          <a:xfrm>
            <a:off x="447265" y="1875743"/>
            <a:ext cx="7747829" cy="4628574"/>
            <a:chOff x="2099735" y="1258479"/>
            <a:chExt cx="8456112" cy="515078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FCF26B5-5049-4AD9-A619-31347379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735" y="1258479"/>
              <a:ext cx="8456112" cy="5144135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5F05810D-052B-430E-BE9C-81828B33B73A}"/>
                </a:ext>
              </a:extLst>
            </p:cNvPr>
            <p:cNvSpPr txBox="1"/>
            <p:nvPr/>
          </p:nvSpPr>
          <p:spPr>
            <a:xfrm>
              <a:off x="8170333" y="5698067"/>
              <a:ext cx="2379134" cy="7112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complejidad del software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15AD720-DB88-45EA-9887-45E0EDE25850}"/>
              </a:ext>
            </a:extLst>
          </p:cNvPr>
          <p:cNvGrpSpPr/>
          <p:nvPr/>
        </p:nvGrpSpPr>
        <p:grpSpPr>
          <a:xfrm>
            <a:off x="9484745" y="2712655"/>
            <a:ext cx="2195423" cy="2262474"/>
            <a:chOff x="9372602" y="1763749"/>
            <a:chExt cx="2607733" cy="2262474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9A78151B-4815-49EE-AB5F-9914A184F474}"/>
                </a:ext>
              </a:extLst>
            </p:cNvPr>
            <p:cNvSpPr/>
            <p:nvPr/>
          </p:nvSpPr>
          <p:spPr>
            <a:xfrm>
              <a:off x="9372602" y="1763749"/>
              <a:ext cx="2607733" cy="115725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/>
                <a:t>Comportamiento impredecible del software</a:t>
              </a:r>
              <a:endParaRPr lang="es-CO" sz="2000" b="1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E4B3F67-01A4-47CE-96B3-4C222FED63D5}"/>
                </a:ext>
              </a:extLst>
            </p:cNvPr>
            <p:cNvSpPr txBox="1"/>
            <p:nvPr/>
          </p:nvSpPr>
          <p:spPr>
            <a:xfrm>
              <a:off x="9658548" y="3010560"/>
              <a:ext cx="2035834" cy="1015663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El software presenta el comportamiento de un sistema discreto</a:t>
              </a:r>
            </a:p>
            <a:p>
              <a:pPr algn="ctr"/>
              <a:endParaRPr lang="es-MX" sz="1200" dirty="0"/>
            </a:p>
            <a:p>
              <a:pPr algn="ctr"/>
              <a:r>
                <a:rPr lang="es-MX" sz="1200" dirty="0"/>
                <a:t>Alta sensibilidad al ruido</a:t>
              </a:r>
              <a:endParaRPr lang="es-CO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4370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 genérico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572875" y="2192022"/>
            <a:ext cx="5997258" cy="4216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Main </a:t>
            </a:r>
            <a:r>
              <a:rPr lang="it-IT" sz="1400" b="1" dirty="0"/>
              <a:t>{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     public static void</a:t>
            </a:r>
            <a:r>
              <a:rPr lang="it-IT" sz="1600" dirty="0"/>
              <a:t> main(String[] arg){</a:t>
            </a:r>
          </a:p>
          <a:p>
            <a:r>
              <a:rPr lang="it-IT" sz="1600" dirty="0"/>
              <a:t>                    List&lt;Liquidable&gt; list = 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ArrayList();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Empleado(30, 5000));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Factura(30000,5000)) ;</a:t>
            </a:r>
          </a:p>
          <a:p>
            <a:r>
              <a:rPr lang="it-IT" sz="1600" dirty="0"/>
              <a:t>                    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</a:rPr>
              <a:t>. . .</a:t>
            </a:r>
          </a:p>
          <a:p>
            <a:r>
              <a:rPr lang="it-IT" sz="1600" dirty="0"/>
              <a:t>                   </a:t>
            </a:r>
            <a:r>
              <a:rPr lang="it-IT" sz="1600" b="1" dirty="0"/>
              <a:t> verValorLiquidado(list) ;</a:t>
            </a:r>
          </a:p>
          <a:p>
            <a:r>
              <a:rPr lang="it-IT" sz="1600" dirty="0"/>
              <a:t>          }</a:t>
            </a:r>
          </a:p>
          <a:p>
            <a:endParaRPr lang="it-IT" sz="1600" dirty="0"/>
          </a:p>
          <a:p>
            <a:r>
              <a:rPr lang="it-IT" sz="1600" b="1" dirty="0">
                <a:solidFill>
                  <a:schemeClr val="accent1"/>
                </a:solidFill>
              </a:rPr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public static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/>
              <a:t>verValorLiquidado(List&lt;Liquidable&gt; list)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        </a:t>
            </a:r>
            <a:r>
              <a:rPr lang="it-IT" sz="1600" b="1" dirty="0">
                <a:solidFill>
                  <a:schemeClr val="accent1"/>
                </a:solidFill>
              </a:rPr>
              <a:t>for</a:t>
            </a:r>
            <a:r>
              <a:rPr lang="it-IT" sz="1600" b="1" dirty="0"/>
              <a:t>(</a:t>
            </a:r>
            <a:r>
              <a:rPr lang="it-IT" sz="1600" dirty="0"/>
              <a:t>Liquidable l : list</a:t>
            </a:r>
            <a:r>
              <a:rPr lang="it-IT" sz="1600" b="1" dirty="0"/>
              <a:t>){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"Valor= " + </a:t>
            </a:r>
            <a:r>
              <a:rPr lang="it-IT" sz="1600" dirty="0"/>
              <a:t>l.</a:t>
            </a:r>
            <a:r>
              <a:rPr lang="it-IT" sz="1600" b="1" dirty="0"/>
              <a:t>obtenerMontoPago()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"Iva= " + </a:t>
            </a:r>
            <a:r>
              <a:rPr lang="it-IT" sz="1600" dirty="0"/>
              <a:t>l.</a:t>
            </a:r>
            <a:r>
              <a:rPr lang="it-IT" sz="1600" b="1" dirty="0"/>
              <a:t>obtenerMontoIva()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</a:t>
            </a:r>
            <a:r>
              <a:rPr lang="it-IT" sz="1600" b="1" dirty="0"/>
              <a:t>}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          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2430888" y="6429148"/>
            <a:ext cx="364394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interface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38D008-48DD-4AED-A2CE-D01913E3F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2" t="4096" r="1511" b="2960"/>
          <a:stretch/>
        </p:blipFill>
        <p:spPr>
          <a:xfrm>
            <a:off x="6756400" y="2061816"/>
            <a:ext cx="5020734" cy="30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 genérico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D89D7A-2A3E-4C07-8AAD-DF2595A40423}"/>
              </a:ext>
            </a:extLst>
          </p:cNvPr>
          <p:cNvSpPr/>
          <p:nvPr/>
        </p:nvSpPr>
        <p:spPr>
          <a:xfrm>
            <a:off x="572875" y="2175786"/>
            <a:ext cx="6276658" cy="4462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public class </a:t>
            </a:r>
            <a:r>
              <a:rPr lang="it-IT" sz="1400" dirty="0"/>
              <a:t>Main </a:t>
            </a:r>
            <a:r>
              <a:rPr lang="it-IT" sz="1400" b="1" dirty="0"/>
              <a:t>{</a:t>
            </a:r>
          </a:p>
          <a:p>
            <a:r>
              <a:rPr lang="it-IT" sz="1600" dirty="0">
                <a:solidFill>
                  <a:schemeClr val="accent1"/>
                </a:solidFill>
              </a:rPr>
              <a:t>          public static void</a:t>
            </a:r>
            <a:r>
              <a:rPr lang="it-IT" sz="1600" dirty="0"/>
              <a:t> main(String[] arg){</a:t>
            </a:r>
          </a:p>
          <a:p>
            <a:r>
              <a:rPr lang="it-IT" sz="1600" dirty="0"/>
              <a:t>                    List&lt;Empleado&gt; list = 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ArrayList();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EmpleadoSueldo(30, 5000, </a:t>
            </a:r>
            <a:r>
              <a:rPr lang="it-IT" sz="1600" dirty="0">
                <a:solidFill>
                  <a:schemeClr val="accent4"/>
                </a:solidFill>
              </a:rPr>
              <a:t>"Pipe", "Paz" </a:t>
            </a:r>
            <a:r>
              <a:rPr lang="it-IT" sz="1600" dirty="0"/>
              <a:t>));</a:t>
            </a:r>
          </a:p>
          <a:p>
            <a:r>
              <a:rPr lang="it-IT" sz="1600" dirty="0"/>
              <a:t>                    list.add(</a:t>
            </a:r>
            <a:r>
              <a:rPr lang="it-IT" sz="1600" dirty="0">
                <a:solidFill>
                  <a:schemeClr val="accent1"/>
                </a:solidFill>
              </a:rPr>
              <a:t>new</a:t>
            </a:r>
            <a:r>
              <a:rPr lang="it-IT" sz="1600" dirty="0"/>
              <a:t> EmpleadoComision(0.3,100000, </a:t>
            </a:r>
            <a:r>
              <a:rPr lang="it-IT" sz="1600" dirty="0">
                <a:solidFill>
                  <a:schemeClr val="accent4"/>
                </a:solidFill>
              </a:rPr>
              <a:t>"Luis", "Diaz"</a:t>
            </a:r>
            <a:r>
              <a:rPr lang="it-IT" sz="1600" dirty="0"/>
              <a:t>)) ;</a:t>
            </a:r>
          </a:p>
          <a:p>
            <a:r>
              <a:rPr lang="it-IT" sz="1600" dirty="0"/>
              <a:t>                    </a:t>
            </a:r>
            <a:r>
              <a:rPr lang="it-IT" sz="1600" dirty="0">
                <a:solidFill>
                  <a:schemeClr val="bg1">
                    <a:lumMod val="65000"/>
                  </a:schemeClr>
                </a:solidFill>
              </a:rPr>
              <a:t>. . .</a:t>
            </a:r>
          </a:p>
          <a:p>
            <a:r>
              <a:rPr lang="it-IT" sz="1600" dirty="0"/>
              <a:t>                   </a:t>
            </a:r>
            <a:r>
              <a:rPr lang="it-IT" sz="1600" b="1" dirty="0"/>
              <a:t> verNomina(list) ;</a:t>
            </a:r>
          </a:p>
          <a:p>
            <a:r>
              <a:rPr lang="it-IT" sz="1600" dirty="0"/>
              <a:t>          }</a:t>
            </a:r>
          </a:p>
          <a:p>
            <a:endParaRPr lang="it-IT" sz="1600" dirty="0"/>
          </a:p>
          <a:p>
            <a:r>
              <a:rPr lang="it-IT" sz="1600" b="1" dirty="0">
                <a:solidFill>
                  <a:schemeClr val="accent1"/>
                </a:solidFill>
              </a:rPr>
              <a:t>          </a:t>
            </a:r>
            <a:r>
              <a:rPr lang="it-IT" sz="1600" dirty="0">
                <a:solidFill>
                  <a:schemeClr val="accent1"/>
                </a:solidFill>
              </a:rPr>
              <a:t>public static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1"/>
                </a:solidFill>
              </a:rPr>
              <a:t>double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it-IT" sz="1600" dirty="0"/>
              <a:t>verNomina(List&lt;Empleado&gt; list)</a:t>
            </a:r>
            <a:r>
              <a:rPr lang="it-IT" sz="1600" b="1" dirty="0"/>
              <a:t>{</a:t>
            </a:r>
          </a:p>
          <a:p>
            <a:r>
              <a:rPr lang="it-IT" sz="1600" dirty="0"/>
              <a:t>             </a:t>
            </a:r>
            <a:r>
              <a:rPr lang="it-IT" sz="1600" b="1" dirty="0">
                <a:solidFill>
                  <a:schemeClr val="accent1"/>
                </a:solidFill>
              </a:rPr>
              <a:t>for</a:t>
            </a:r>
            <a:r>
              <a:rPr lang="it-IT" sz="1600" b="1" dirty="0"/>
              <a:t>(</a:t>
            </a:r>
            <a:r>
              <a:rPr lang="it-IT" sz="1600" dirty="0"/>
              <a:t>Empleado e : list</a:t>
            </a:r>
            <a:r>
              <a:rPr lang="it-IT" sz="1600" b="1" dirty="0"/>
              <a:t>){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"Nombre= " </a:t>
            </a:r>
            <a:r>
              <a:rPr lang="it-IT" sz="1600" dirty="0"/>
              <a:t>+</a:t>
            </a:r>
            <a:r>
              <a:rPr lang="it-IT" sz="1600" dirty="0">
                <a:solidFill>
                  <a:schemeClr val="accent4"/>
                </a:solidFill>
              </a:rPr>
              <a:t> </a:t>
            </a:r>
            <a:r>
              <a:rPr lang="it-IT" sz="1600" dirty="0"/>
              <a:t>e.</a:t>
            </a:r>
            <a:r>
              <a:rPr lang="it-IT" sz="1600" b="1" dirty="0"/>
              <a:t>getName() )</a:t>
            </a:r>
            <a:r>
              <a:rPr lang="it-IT" sz="1600" dirty="0"/>
              <a:t>;</a:t>
            </a:r>
          </a:p>
          <a:p>
            <a:r>
              <a:rPr lang="it-IT" sz="1600" dirty="0"/>
              <a:t>                    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"Apellido= " </a:t>
            </a:r>
            <a:r>
              <a:rPr lang="it-IT" sz="1600" dirty="0"/>
              <a:t>+</a:t>
            </a:r>
            <a:r>
              <a:rPr lang="it-IT" sz="1600" dirty="0">
                <a:solidFill>
                  <a:schemeClr val="accent4"/>
                </a:solidFill>
              </a:rPr>
              <a:t> </a:t>
            </a:r>
            <a:r>
              <a:rPr lang="it-IT" sz="1600" dirty="0"/>
              <a:t>e.</a:t>
            </a:r>
            <a:r>
              <a:rPr lang="it-IT" sz="1600" b="1" dirty="0"/>
              <a:t>getApellido() )</a:t>
            </a:r>
            <a:r>
              <a:rPr lang="it-IT" sz="1600" dirty="0"/>
              <a:t>;</a:t>
            </a:r>
          </a:p>
          <a:p>
            <a:r>
              <a:rPr lang="it-IT" sz="1600" dirty="0"/>
              <a:t>	System.</a:t>
            </a:r>
            <a:r>
              <a:rPr lang="it-IT" sz="1600" dirty="0">
                <a:solidFill>
                  <a:schemeClr val="accent6"/>
                </a:solidFill>
              </a:rPr>
              <a:t>out</a:t>
            </a:r>
            <a:r>
              <a:rPr lang="it-IT" sz="1600" dirty="0"/>
              <a:t>.println</a:t>
            </a:r>
            <a:r>
              <a:rPr lang="it-IT" sz="1600" b="1" dirty="0"/>
              <a:t>(</a:t>
            </a:r>
            <a:r>
              <a:rPr lang="it-IT" sz="1600" dirty="0">
                <a:solidFill>
                  <a:schemeClr val="accent4"/>
                </a:solidFill>
              </a:rPr>
              <a:t>"Salario= " </a:t>
            </a:r>
            <a:r>
              <a:rPr lang="it-IT" sz="1600" dirty="0"/>
              <a:t>+</a:t>
            </a:r>
            <a:r>
              <a:rPr lang="it-IT" sz="1600" dirty="0">
                <a:solidFill>
                  <a:schemeClr val="accent4"/>
                </a:solidFill>
              </a:rPr>
              <a:t> </a:t>
            </a:r>
            <a:r>
              <a:rPr lang="it-IT" sz="1600" dirty="0"/>
              <a:t>e.</a:t>
            </a:r>
            <a:r>
              <a:rPr lang="it-IT" sz="1600" b="1" dirty="0"/>
              <a:t>calcularSalario() )</a:t>
            </a:r>
            <a:r>
              <a:rPr lang="it-IT" sz="1600" dirty="0"/>
              <a:t>;  </a:t>
            </a:r>
          </a:p>
          <a:p>
            <a:r>
              <a:rPr lang="it-IT" sz="1600" dirty="0"/>
              <a:t>             </a:t>
            </a:r>
            <a:r>
              <a:rPr lang="it-IT" sz="1600" b="1" dirty="0"/>
              <a:t>}</a:t>
            </a:r>
          </a:p>
          <a:p>
            <a:r>
              <a:rPr lang="it-IT" sz="1600" dirty="0"/>
              <a:t>            </a:t>
            </a:r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600" b="1" dirty="0"/>
              <a:t>          }</a:t>
            </a:r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it-IT" sz="1400" b="1" dirty="0"/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2389129" y="6392325"/>
            <a:ext cx="23647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 abstractas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E9A4FD2-5533-420C-A478-6A3AEC90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903" y="2143748"/>
            <a:ext cx="4831866" cy="42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Colecciones - Listas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40AFB5-1FE7-4B88-B31F-ACC21F54031E}"/>
              </a:ext>
            </a:extLst>
          </p:cNvPr>
          <p:cNvSpPr/>
          <p:nvPr/>
        </p:nvSpPr>
        <p:spPr>
          <a:xfrm>
            <a:off x="1669707" y="6450844"/>
            <a:ext cx="7447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5"/>
              </a:rPr>
              <a:t>https://es.linkedin.com/pulse/estructuras-de-datos-las-listas-elias-nicolas-vargas-loyola-lf6fe</a:t>
            </a:r>
            <a:r>
              <a:rPr lang="es-CO" sz="1200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9734B8-0E9F-4737-86D5-0C25DAEFE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3771" y="4347655"/>
            <a:ext cx="3315738" cy="22447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8AB00A1-1C65-40B5-87F7-4AA7C4755D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15" t="28286" r="42296" b="20413"/>
          <a:stretch/>
        </p:blipFill>
        <p:spPr>
          <a:xfrm>
            <a:off x="8611256" y="1692000"/>
            <a:ext cx="3440767" cy="251824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8EB1CEE-0226-4F0D-8C61-C04BAD919B6B}"/>
              </a:ext>
            </a:extLst>
          </p:cNvPr>
          <p:cNvSpPr txBox="1"/>
          <p:nvPr/>
        </p:nvSpPr>
        <p:spPr>
          <a:xfrm>
            <a:off x="8817347" y="6426196"/>
            <a:ext cx="302858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de complejidad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2084A48-6797-496D-BBD4-629394C7A149}"/>
              </a:ext>
            </a:extLst>
          </p:cNvPr>
          <p:cNvSpPr/>
          <p:nvPr/>
        </p:nvSpPr>
        <p:spPr>
          <a:xfrm>
            <a:off x="872951" y="2730653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List </a:t>
            </a:r>
            <a:r>
              <a:rPr lang="it-IT" dirty="0"/>
              <a:t>&lt;String&gt;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ArrayList( )</a:t>
            </a:r>
            <a:r>
              <a:rPr lang="it-IT" dirty="0"/>
              <a:t>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A3DC91-F637-4530-9FB5-43ABF23BD6B0}"/>
              </a:ext>
            </a:extLst>
          </p:cNvPr>
          <p:cNvSpPr txBox="1"/>
          <p:nvPr/>
        </p:nvSpPr>
        <p:spPr>
          <a:xfrm>
            <a:off x="799290" y="2278179"/>
            <a:ext cx="99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ArrayList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B06B2C-CA8D-4549-8123-AFF42FB7B8B7}"/>
              </a:ext>
            </a:extLst>
          </p:cNvPr>
          <p:cNvSpPr/>
          <p:nvPr/>
        </p:nvSpPr>
        <p:spPr>
          <a:xfrm>
            <a:off x="872951" y="3804944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List </a:t>
            </a:r>
            <a:r>
              <a:rPr lang="it-IT" dirty="0"/>
              <a:t>&lt;String&gt;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LinkedList( )</a:t>
            </a:r>
            <a:r>
              <a:rPr lang="it-IT" dirty="0"/>
              <a:t>;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78F7EAD-07E4-466A-B585-A2F3F6EF878A}"/>
              </a:ext>
            </a:extLst>
          </p:cNvPr>
          <p:cNvSpPr txBox="1"/>
          <p:nvPr/>
        </p:nvSpPr>
        <p:spPr>
          <a:xfrm>
            <a:off x="799290" y="3352470"/>
            <a:ext cx="110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LinkedList</a:t>
            </a:r>
            <a:endParaRPr lang="es-CO" dirty="0"/>
          </a:p>
        </p:txBody>
      </p:sp>
      <p:sp>
        <p:nvSpPr>
          <p:cNvPr id="19" name="5 CuadroTexto">
            <a:extLst>
              <a:ext uri="{FF2B5EF4-FFF2-40B4-BE49-F238E27FC236}">
                <a16:creationId xmlns:a16="http://schemas.microsoft.com/office/drawing/2014/main" id="{B91F240F-3F9D-4476-8D04-22B0C140509A}"/>
              </a:ext>
            </a:extLst>
          </p:cNvPr>
          <p:cNvSpPr txBox="1"/>
          <p:nvPr/>
        </p:nvSpPr>
        <p:spPr>
          <a:xfrm>
            <a:off x="473548" y="4311469"/>
            <a:ext cx="26406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Métodos : </a:t>
            </a:r>
          </a:p>
        </p:txBody>
      </p:sp>
      <p:sp>
        <p:nvSpPr>
          <p:cNvPr id="21" name="7 Rectángulo">
            <a:extLst>
              <a:ext uri="{FF2B5EF4-FFF2-40B4-BE49-F238E27FC236}">
                <a16:creationId xmlns:a16="http://schemas.microsoft.com/office/drawing/2014/main" id="{41B7E42B-93E2-4F14-B09E-6464221D1C4C}"/>
              </a:ext>
            </a:extLst>
          </p:cNvPr>
          <p:cNvSpPr/>
          <p:nvPr/>
        </p:nvSpPr>
        <p:spPr>
          <a:xfrm>
            <a:off x="521094" y="4665417"/>
            <a:ext cx="7719119" cy="123110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000" dirty="0"/>
          </a:p>
          <a:p>
            <a:r>
              <a:rPr lang="es-CO" sz="1600" dirty="0" err="1"/>
              <a:t>Object</a:t>
            </a:r>
            <a:r>
              <a:rPr lang="es-CO" sz="1600" b="1" dirty="0"/>
              <a:t> </a:t>
            </a:r>
            <a:r>
              <a:rPr lang="es-CO" sz="1600" b="1" dirty="0" err="1"/>
              <a:t>get</a:t>
            </a:r>
            <a:r>
              <a:rPr lang="es-CO" sz="1600" b="1" dirty="0"/>
              <a:t> (</a:t>
            </a:r>
            <a:r>
              <a:rPr lang="es-CO" sz="1600" dirty="0" err="1"/>
              <a:t>int</a:t>
            </a:r>
            <a:r>
              <a:rPr lang="es-CO" sz="1600" dirty="0"/>
              <a:t> </a:t>
            </a:r>
            <a:r>
              <a:rPr lang="es-CO" sz="1600" dirty="0" err="1"/>
              <a:t>index</a:t>
            </a:r>
            <a:r>
              <a:rPr lang="es-CO" sz="1600" b="1" dirty="0"/>
              <a:t>)</a:t>
            </a:r>
            <a:r>
              <a:rPr lang="es-CO" sz="1600" dirty="0"/>
              <a:t> </a:t>
            </a:r>
          </a:p>
          <a:p>
            <a:r>
              <a:rPr lang="es-CO" sz="1600" dirty="0" err="1"/>
              <a:t>Object</a:t>
            </a:r>
            <a:r>
              <a:rPr lang="es-CO" sz="1600" b="1" dirty="0"/>
              <a:t> set (</a:t>
            </a:r>
            <a:r>
              <a:rPr lang="es-CO" sz="1600" dirty="0" err="1"/>
              <a:t>int</a:t>
            </a:r>
            <a:r>
              <a:rPr lang="es-CO" sz="1600" dirty="0"/>
              <a:t> </a:t>
            </a:r>
            <a:r>
              <a:rPr lang="es-CO" sz="1600" dirty="0" err="1"/>
              <a:t>index</a:t>
            </a:r>
            <a:r>
              <a:rPr lang="es-CO" sz="1600" dirty="0"/>
              <a:t>, </a:t>
            </a:r>
            <a:r>
              <a:rPr lang="es-CO" sz="1600" dirty="0" err="1"/>
              <a:t>Object</a:t>
            </a:r>
            <a:r>
              <a:rPr lang="es-CO" sz="1600" dirty="0"/>
              <a:t> </a:t>
            </a:r>
            <a:r>
              <a:rPr lang="es-CO" sz="1600" dirty="0" err="1"/>
              <a:t>element</a:t>
            </a:r>
            <a:r>
              <a:rPr lang="es-CO" sz="1600" b="1" dirty="0"/>
              <a:t>)</a:t>
            </a:r>
            <a:r>
              <a:rPr lang="es-CO" sz="1600" dirty="0"/>
              <a:t> </a:t>
            </a:r>
          </a:p>
          <a:p>
            <a:r>
              <a:rPr lang="es-CO" sz="1600" dirty="0" err="1"/>
              <a:t>void</a:t>
            </a:r>
            <a:r>
              <a:rPr lang="es-CO" sz="1600" b="1" dirty="0"/>
              <a:t> </a:t>
            </a:r>
            <a:r>
              <a:rPr lang="es-CO" sz="1600" b="1" dirty="0" err="1"/>
              <a:t>add</a:t>
            </a:r>
            <a:r>
              <a:rPr lang="es-CO" sz="1600" b="1" dirty="0"/>
              <a:t> (</a:t>
            </a:r>
            <a:r>
              <a:rPr lang="es-CO" sz="1600" dirty="0" err="1"/>
              <a:t>int</a:t>
            </a:r>
            <a:r>
              <a:rPr lang="es-CO" sz="1600" dirty="0"/>
              <a:t> </a:t>
            </a:r>
            <a:r>
              <a:rPr lang="es-CO" sz="1600" dirty="0" err="1"/>
              <a:t>index</a:t>
            </a:r>
            <a:r>
              <a:rPr lang="es-CO" sz="1600" dirty="0"/>
              <a:t>, </a:t>
            </a:r>
            <a:r>
              <a:rPr lang="es-CO" sz="1600" dirty="0" err="1"/>
              <a:t>Object</a:t>
            </a:r>
            <a:r>
              <a:rPr lang="es-CO" sz="1600" dirty="0"/>
              <a:t> </a:t>
            </a:r>
            <a:r>
              <a:rPr lang="es-CO" sz="1600" dirty="0" err="1"/>
              <a:t>element</a:t>
            </a:r>
            <a:r>
              <a:rPr lang="es-CO" sz="1600" b="1" dirty="0"/>
              <a:t>)</a:t>
            </a:r>
            <a:r>
              <a:rPr lang="es-CO" sz="1600" dirty="0"/>
              <a:t> </a:t>
            </a:r>
          </a:p>
          <a:p>
            <a:r>
              <a:rPr lang="es-CO" sz="1600" dirty="0" err="1"/>
              <a:t>Object</a:t>
            </a:r>
            <a:r>
              <a:rPr lang="es-CO" sz="1600" b="1" dirty="0"/>
              <a:t> </a:t>
            </a:r>
            <a:r>
              <a:rPr lang="es-CO" sz="1600" b="1" dirty="0" err="1"/>
              <a:t>remove</a:t>
            </a:r>
            <a:r>
              <a:rPr lang="es-CO" sz="1600" b="1" dirty="0"/>
              <a:t> (</a:t>
            </a:r>
            <a:r>
              <a:rPr lang="es-CO" sz="1600" dirty="0" err="1"/>
              <a:t>int</a:t>
            </a:r>
            <a:r>
              <a:rPr lang="es-CO" sz="1600" dirty="0"/>
              <a:t> </a:t>
            </a:r>
            <a:r>
              <a:rPr lang="es-CO" sz="1600" dirty="0" err="1"/>
              <a:t>index</a:t>
            </a:r>
            <a:r>
              <a:rPr lang="es-CO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150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5" grpId="0" animBg="1"/>
      <p:bldP spid="19" grpId="0" animBg="1"/>
      <p:bldP spid="2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22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Colecciones - Mapas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40AFB5-1FE7-4B88-B31F-ACC21F54031E}"/>
              </a:ext>
            </a:extLst>
          </p:cNvPr>
          <p:cNvSpPr/>
          <p:nvPr/>
        </p:nvSpPr>
        <p:spPr>
          <a:xfrm>
            <a:off x="7697975" y="4806383"/>
            <a:ext cx="4079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5"/>
              </a:rPr>
              <a:t>https://www.scientecheasy.com/2020/10/map-in-java.html/</a:t>
            </a:r>
            <a:r>
              <a:rPr lang="es-CO" sz="1200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2084A48-6797-496D-BBD4-629394C7A149}"/>
              </a:ext>
            </a:extLst>
          </p:cNvPr>
          <p:cNvSpPr/>
          <p:nvPr/>
        </p:nvSpPr>
        <p:spPr>
          <a:xfrm>
            <a:off x="872951" y="2730653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Map </a:t>
            </a:r>
            <a:r>
              <a:rPr lang="it-IT" dirty="0"/>
              <a:t>&lt;int,String&gt;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HashMap( )</a:t>
            </a:r>
            <a:r>
              <a:rPr lang="it-IT" dirty="0"/>
              <a:t>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A3DC91-F637-4530-9FB5-43ABF23BD6B0}"/>
              </a:ext>
            </a:extLst>
          </p:cNvPr>
          <p:cNvSpPr txBox="1"/>
          <p:nvPr/>
        </p:nvSpPr>
        <p:spPr>
          <a:xfrm>
            <a:off x="799290" y="227817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HashMap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B06B2C-CA8D-4549-8123-AFF42FB7B8B7}"/>
              </a:ext>
            </a:extLst>
          </p:cNvPr>
          <p:cNvSpPr/>
          <p:nvPr/>
        </p:nvSpPr>
        <p:spPr>
          <a:xfrm>
            <a:off x="872951" y="3804944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Map </a:t>
            </a:r>
            <a:r>
              <a:rPr lang="it-IT" dirty="0"/>
              <a:t>&lt;int,String&gt;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TreeMap( )</a:t>
            </a:r>
            <a:r>
              <a:rPr lang="it-IT" dirty="0"/>
              <a:t>;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78F7EAD-07E4-466A-B585-A2F3F6EF878A}"/>
              </a:ext>
            </a:extLst>
          </p:cNvPr>
          <p:cNvSpPr txBox="1"/>
          <p:nvPr/>
        </p:nvSpPr>
        <p:spPr>
          <a:xfrm>
            <a:off x="799290" y="3352470"/>
            <a:ext cx="102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TreeMap</a:t>
            </a:r>
            <a:endParaRPr lang="es-CO" dirty="0"/>
          </a:p>
        </p:txBody>
      </p:sp>
      <p:sp>
        <p:nvSpPr>
          <p:cNvPr id="19" name="5 CuadroTexto">
            <a:extLst>
              <a:ext uri="{FF2B5EF4-FFF2-40B4-BE49-F238E27FC236}">
                <a16:creationId xmlns:a16="http://schemas.microsoft.com/office/drawing/2014/main" id="{B91F240F-3F9D-4476-8D04-22B0C140509A}"/>
              </a:ext>
            </a:extLst>
          </p:cNvPr>
          <p:cNvSpPr txBox="1"/>
          <p:nvPr/>
        </p:nvSpPr>
        <p:spPr>
          <a:xfrm>
            <a:off x="473548" y="4311469"/>
            <a:ext cx="26406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Métodos : </a:t>
            </a:r>
          </a:p>
        </p:txBody>
      </p:sp>
      <p:sp>
        <p:nvSpPr>
          <p:cNvPr id="21" name="7 Rectángulo">
            <a:extLst>
              <a:ext uri="{FF2B5EF4-FFF2-40B4-BE49-F238E27FC236}">
                <a16:creationId xmlns:a16="http://schemas.microsoft.com/office/drawing/2014/main" id="{41B7E42B-93E2-4F14-B09E-6464221D1C4C}"/>
              </a:ext>
            </a:extLst>
          </p:cNvPr>
          <p:cNvSpPr/>
          <p:nvPr/>
        </p:nvSpPr>
        <p:spPr>
          <a:xfrm>
            <a:off x="521095" y="4665417"/>
            <a:ext cx="6463906" cy="135421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000" dirty="0"/>
          </a:p>
          <a:p>
            <a:r>
              <a:rPr lang="en-US" dirty="0"/>
              <a:t>V</a:t>
            </a:r>
            <a:r>
              <a:rPr lang="en-US" b="1" dirty="0"/>
              <a:t> put(</a:t>
            </a:r>
            <a:r>
              <a:rPr lang="en-US" dirty="0"/>
              <a:t>K key, V value</a:t>
            </a:r>
            <a:r>
              <a:rPr lang="en-US" b="1" dirty="0"/>
              <a:t>)</a:t>
            </a:r>
          </a:p>
          <a:p>
            <a:r>
              <a:rPr lang="es-CO" dirty="0"/>
              <a:t>V</a:t>
            </a:r>
            <a:r>
              <a:rPr lang="es-CO" b="1" dirty="0"/>
              <a:t> </a:t>
            </a:r>
            <a:r>
              <a:rPr lang="es-CO" b="1" dirty="0" err="1"/>
              <a:t>remove</a:t>
            </a:r>
            <a:r>
              <a:rPr lang="es-CO" b="1" dirty="0"/>
              <a:t>(</a:t>
            </a:r>
            <a:r>
              <a:rPr lang="es-CO" dirty="0" err="1"/>
              <a:t>Object</a:t>
            </a:r>
            <a:r>
              <a:rPr lang="es-CO" dirty="0"/>
              <a:t> </a:t>
            </a:r>
            <a:r>
              <a:rPr lang="es-CO" dirty="0" err="1"/>
              <a:t>key</a:t>
            </a:r>
            <a:r>
              <a:rPr lang="es-CO" b="1" dirty="0"/>
              <a:t>)</a:t>
            </a:r>
            <a:r>
              <a:rPr lang="es-CO" sz="1600" dirty="0"/>
              <a:t> </a:t>
            </a:r>
          </a:p>
          <a:p>
            <a:r>
              <a:rPr lang="es-CO" dirty="0"/>
              <a:t>V</a:t>
            </a:r>
            <a:r>
              <a:rPr lang="es-CO" b="1" dirty="0"/>
              <a:t> </a:t>
            </a:r>
            <a:r>
              <a:rPr lang="es-CO" b="1" dirty="0" err="1"/>
              <a:t>get</a:t>
            </a:r>
            <a:r>
              <a:rPr lang="es-CO" b="1" dirty="0"/>
              <a:t>(</a:t>
            </a:r>
            <a:r>
              <a:rPr lang="es-CO" dirty="0" err="1"/>
              <a:t>Object</a:t>
            </a:r>
            <a:r>
              <a:rPr lang="es-CO" dirty="0"/>
              <a:t> </a:t>
            </a:r>
            <a:r>
              <a:rPr lang="es-CO" dirty="0" err="1"/>
              <a:t>key</a:t>
            </a:r>
            <a:r>
              <a:rPr lang="es-CO" b="1" dirty="0"/>
              <a:t>)</a:t>
            </a:r>
          </a:p>
          <a:p>
            <a:r>
              <a:rPr lang="es-CO" dirty="0" err="1">
                <a:solidFill>
                  <a:schemeClr val="accent1"/>
                </a:solidFill>
              </a:rPr>
              <a:t>int</a:t>
            </a:r>
            <a:r>
              <a:rPr lang="es-CO" b="1" dirty="0"/>
              <a:t> </a:t>
            </a:r>
            <a:r>
              <a:rPr lang="es-CO" b="1" dirty="0" err="1"/>
              <a:t>size</a:t>
            </a:r>
            <a:r>
              <a:rPr lang="es-CO" b="1" dirty="0"/>
              <a:t>()</a:t>
            </a:r>
            <a:endParaRPr lang="es-CO" sz="16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6F1074-4C22-4893-8DA8-5F0A76942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82" t="5778" r="3777" b="19111"/>
          <a:stretch/>
        </p:blipFill>
        <p:spPr>
          <a:xfrm>
            <a:off x="6697550" y="1686647"/>
            <a:ext cx="5348943" cy="28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789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Colecciones - Conjuntos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40AFB5-1FE7-4B88-B31F-ACC21F54031E}"/>
              </a:ext>
            </a:extLst>
          </p:cNvPr>
          <p:cNvSpPr/>
          <p:nvPr/>
        </p:nvSpPr>
        <p:spPr>
          <a:xfrm>
            <a:off x="7697975" y="4806383"/>
            <a:ext cx="4079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hlinkClick r:id="rId5"/>
              </a:rPr>
              <a:t>https://www.scientecheasy.com/2020/10/map-in-java.html/</a:t>
            </a:r>
            <a:r>
              <a:rPr lang="es-CO" sz="1200" dirty="0"/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2084A48-6797-496D-BBD4-629394C7A149}"/>
              </a:ext>
            </a:extLst>
          </p:cNvPr>
          <p:cNvSpPr/>
          <p:nvPr/>
        </p:nvSpPr>
        <p:spPr>
          <a:xfrm>
            <a:off x="872951" y="2730653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Set </a:t>
            </a:r>
            <a:r>
              <a:rPr lang="it-IT" dirty="0"/>
              <a:t>&lt;String&gt;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HashSet( )</a:t>
            </a:r>
            <a:r>
              <a:rPr lang="it-IT" dirty="0"/>
              <a:t>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A3DC91-F637-4530-9FB5-43ABF23BD6B0}"/>
              </a:ext>
            </a:extLst>
          </p:cNvPr>
          <p:cNvSpPr txBox="1"/>
          <p:nvPr/>
        </p:nvSpPr>
        <p:spPr>
          <a:xfrm>
            <a:off x="799290" y="2278179"/>
            <a:ext cx="94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HashSet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B06B2C-CA8D-4549-8123-AFF42FB7B8B7}"/>
              </a:ext>
            </a:extLst>
          </p:cNvPr>
          <p:cNvSpPr/>
          <p:nvPr/>
        </p:nvSpPr>
        <p:spPr>
          <a:xfrm>
            <a:off x="872951" y="3804944"/>
            <a:ext cx="56181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/>
              <a:t>Map </a:t>
            </a:r>
            <a:r>
              <a:rPr lang="it-IT" dirty="0"/>
              <a:t>&lt;String&gt; palabras=</a:t>
            </a:r>
            <a:r>
              <a:rPr lang="it-IT" dirty="0">
                <a:solidFill>
                  <a:schemeClr val="accent1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/>
              <a:t>TreeSet( )</a:t>
            </a:r>
            <a:r>
              <a:rPr lang="it-IT" dirty="0"/>
              <a:t>;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78F7EAD-07E4-466A-B585-A2F3F6EF878A}"/>
              </a:ext>
            </a:extLst>
          </p:cNvPr>
          <p:cNvSpPr txBox="1"/>
          <p:nvPr/>
        </p:nvSpPr>
        <p:spPr>
          <a:xfrm>
            <a:off x="799290" y="3352470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TreeSet</a:t>
            </a:r>
            <a:endParaRPr lang="es-CO" dirty="0"/>
          </a:p>
        </p:txBody>
      </p:sp>
      <p:sp>
        <p:nvSpPr>
          <p:cNvPr id="19" name="5 CuadroTexto">
            <a:extLst>
              <a:ext uri="{FF2B5EF4-FFF2-40B4-BE49-F238E27FC236}">
                <a16:creationId xmlns:a16="http://schemas.microsoft.com/office/drawing/2014/main" id="{B91F240F-3F9D-4476-8D04-22B0C140509A}"/>
              </a:ext>
            </a:extLst>
          </p:cNvPr>
          <p:cNvSpPr txBox="1"/>
          <p:nvPr/>
        </p:nvSpPr>
        <p:spPr>
          <a:xfrm>
            <a:off x="473548" y="4311469"/>
            <a:ext cx="26406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Métodos : </a:t>
            </a:r>
          </a:p>
        </p:txBody>
      </p:sp>
      <p:sp>
        <p:nvSpPr>
          <p:cNvPr id="21" name="7 Rectángulo">
            <a:extLst>
              <a:ext uri="{FF2B5EF4-FFF2-40B4-BE49-F238E27FC236}">
                <a16:creationId xmlns:a16="http://schemas.microsoft.com/office/drawing/2014/main" id="{41B7E42B-93E2-4F14-B09E-6464221D1C4C}"/>
              </a:ext>
            </a:extLst>
          </p:cNvPr>
          <p:cNvSpPr/>
          <p:nvPr/>
        </p:nvSpPr>
        <p:spPr>
          <a:xfrm>
            <a:off x="521095" y="4665417"/>
            <a:ext cx="6463906" cy="135421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000" dirty="0"/>
          </a:p>
          <a:p>
            <a:r>
              <a:rPr lang="es-CO" dirty="0" err="1"/>
              <a:t>boolean</a:t>
            </a:r>
            <a:r>
              <a:rPr lang="es-CO" dirty="0"/>
              <a:t> </a:t>
            </a:r>
            <a:r>
              <a:rPr lang="es-CO" b="1" dirty="0" err="1"/>
              <a:t>add</a:t>
            </a:r>
            <a:r>
              <a:rPr lang="es-CO" dirty="0"/>
              <a:t>(</a:t>
            </a:r>
            <a:r>
              <a:rPr lang="es-CO" dirty="0" err="1"/>
              <a:t>Object</a:t>
            </a:r>
            <a:r>
              <a:rPr lang="es-CO" dirty="0"/>
              <a:t> o)</a:t>
            </a:r>
          </a:p>
          <a:p>
            <a:r>
              <a:rPr lang="es-CO" dirty="0" err="1"/>
              <a:t>boolean</a:t>
            </a:r>
            <a:r>
              <a:rPr lang="es-CO" dirty="0"/>
              <a:t> </a:t>
            </a:r>
            <a:r>
              <a:rPr lang="es-CO" b="1" dirty="0" err="1"/>
              <a:t>remove</a:t>
            </a:r>
            <a:r>
              <a:rPr lang="es-CO" dirty="0"/>
              <a:t>(</a:t>
            </a:r>
            <a:r>
              <a:rPr lang="es-CO" dirty="0" err="1"/>
              <a:t>Object</a:t>
            </a:r>
            <a:r>
              <a:rPr lang="es-CO" dirty="0"/>
              <a:t> o)	</a:t>
            </a:r>
            <a:r>
              <a:rPr lang="es-CO" sz="1600" dirty="0"/>
              <a:t> </a:t>
            </a:r>
          </a:p>
          <a:p>
            <a:r>
              <a:rPr lang="es-CO" dirty="0" err="1"/>
              <a:t>boolean</a:t>
            </a:r>
            <a:r>
              <a:rPr lang="es-CO" dirty="0"/>
              <a:t> </a:t>
            </a:r>
            <a:r>
              <a:rPr lang="es-CO" b="1" dirty="0" err="1"/>
              <a:t>isEmpty</a:t>
            </a:r>
            <a:r>
              <a:rPr lang="es-CO" dirty="0"/>
              <a:t>()</a:t>
            </a:r>
          </a:p>
          <a:p>
            <a:r>
              <a:rPr lang="es-CO" dirty="0" err="1">
                <a:solidFill>
                  <a:schemeClr val="accent1"/>
                </a:solidFill>
              </a:rPr>
              <a:t>int</a:t>
            </a:r>
            <a:r>
              <a:rPr lang="es-CO" b="1" dirty="0"/>
              <a:t> </a:t>
            </a:r>
            <a:r>
              <a:rPr lang="es-CO" b="1" dirty="0" err="1"/>
              <a:t>size</a:t>
            </a:r>
            <a:r>
              <a:rPr lang="es-CO" b="1" dirty="0"/>
              <a:t>()</a:t>
            </a:r>
            <a:endParaRPr lang="es-CO" sz="16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4BB9AF-5AD9-458F-958A-5C87FE1B1A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4" t="2812" r="2222" b="7325"/>
          <a:stretch/>
        </p:blipFill>
        <p:spPr>
          <a:xfrm>
            <a:off x="7100697" y="1593725"/>
            <a:ext cx="4676437" cy="29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con Java –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O.O</a:t>
            </a:r>
            <a:endParaRPr lang="es-CO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n 4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7CC29D9-218A-4CC9-8C17-AFEC45C0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36231" y="6144678"/>
            <a:ext cx="563059" cy="563039"/>
          </a:xfrm>
          <a:prstGeom prst="rect">
            <a:avLst/>
          </a:prstGeom>
        </p:spPr>
      </p:pic>
      <p:pic>
        <p:nvPicPr>
          <p:cNvPr id="44" name="Image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9FFA76-199B-4EDD-85E6-4143DB51C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72951" y="6144677"/>
            <a:ext cx="563059" cy="56303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F14910E-36B2-4A4E-8EBB-6CC2C318BD8C}"/>
              </a:ext>
            </a:extLst>
          </p:cNvPr>
          <p:cNvSpPr/>
          <p:nvPr/>
        </p:nvSpPr>
        <p:spPr>
          <a:xfrm>
            <a:off x="372534" y="1631397"/>
            <a:ext cx="361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Colecciones – API Java</a:t>
            </a:r>
            <a:endParaRPr lang="es-CO" sz="2400" dirty="0">
              <a:solidFill>
                <a:srgbClr val="C0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97EF3E-936D-49C6-AF9B-31BB1EB54203}"/>
              </a:ext>
            </a:extLst>
          </p:cNvPr>
          <p:cNvSpPr txBox="1"/>
          <p:nvPr/>
        </p:nvSpPr>
        <p:spPr>
          <a:xfrm>
            <a:off x="306941" y="2372414"/>
            <a:ext cx="173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Clases utilitarias</a:t>
            </a:r>
            <a:endParaRPr lang="es-CO" b="1" dirty="0"/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B730FCCC-0BB3-4742-9510-A3FF498F3458}"/>
              </a:ext>
            </a:extLst>
          </p:cNvPr>
          <p:cNvSpPr/>
          <p:nvPr/>
        </p:nvSpPr>
        <p:spPr>
          <a:xfrm>
            <a:off x="372533" y="2770788"/>
            <a:ext cx="2218267" cy="278537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100" dirty="0"/>
          </a:p>
          <a:p>
            <a:r>
              <a:rPr lang="es-MX" sz="2400" dirty="0"/>
              <a:t>String</a:t>
            </a:r>
          </a:p>
          <a:p>
            <a:r>
              <a:rPr lang="es-MX" sz="2400" dirty="0"/>
              <a:t>Scanner</a:t>
            </a:r>
          </a:p>
          <a:p>
            <a:r>
              <a:rPr lang="es-MX" sz="2400" dirty="0"/>
              <a:t>LocalDate</a:t>
            </a:r>
          </a:p>
          <a:p>
            <a:r>
              <a:rPr lang="es-MX" sz="2400" dirty="0"/>
              <a:t>LocalDateTime</a:t>
            </a:r>
          </a:p>
          <a:p>
            <a:r>
              <a:rPr lang="es-MX" sz="2400" dirty="0"/>
              <a:t>Random</a:t>
            </a:r>
          </a:p>
          <a:p>
            <a:r>
              <a:rPr lang="es-MX" sz="2400" dirty="0"/>
              <a:t>Math</a:t>
            </a:r>
          </a:p>
          <a:p>
            <a:endParaRPr lang="es-CO" sz="2000" b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16AF1D4-2B34-4A22-82D4-5014E021C7F0}"/>
              </a:ext>
            </a:extLst>
          </p:cNvPr>
          <p:cNvSpPr txBox="1"/>
          <p:nvPr/>
        </p:nvSpPr>
        <p:spPr>
          <a:xfrm>
            <a:off x="3016275" y="2372414"/>
            <a:ext cx="231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Arreglos y Colecciones</a:t>
            </a:r>
            <a:endParaRPr lang="es-CO" b="1" dirty="0"/>
          </a:p>
        </p:txBody>
      </p:sp>
      <p:sp>
        <p:nvSpPr>
          <p:cNvPr id="22" name="7 Rectángulo">
            <a:extLst>
              <a:ext uri="{FF2B5EF4-FFF2-40B4-BE49-F238E27FC236}">
                <a16:creationId xmlns:a16="http://schemas.microsoft.com/office/drawing/2014/main" id="{148E2617-B8AF-4534-A1E6-D54617EBCC85}"/>
              </a:ext>
            </a:extLst>
          </p:cNvPr>
          <p:cNvSpPr/>
          <p:nvPr/>
        </p:nvSpPr>
        <p:spPr>
          <a:xfrm>
            <a:off x="3081867" y="2770788"/>
            <a:ext cx="2218267" cy="13080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100" dirty="0"/>
          </a:p>
          <a:p>
            <a:r>
              <a:rPr lang="es-MX" sz="2400" dirty="0"/>
              <a:t>Collections</a:t>
            </a:r>
          </a:p>
          <a:p>
            <a:r>
              <a:rPr lang="es-MX" sz="2400" dirty="0"/>
              <a:t>Arrays</a:t>
            </a:r>
          </a:p>
          <a:p>
            <a:endParaRPr lang="es-CO" sz="2000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DECADFE-DE97-4A68-A857-B97053CB0A57}"/>
              </a:ext>
            </a:extLst>
          </p:cNvPr>
          <p:cNvSpPr txBox="1"/>
          <p:nvPr/>
        </p:nvSpPr>
        <p:spPr>
          <a:xfrm>
            <a:off x="5686906" y="2372414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Interfaces</a:t>
            </a:r>
            <a:endParaRPr lang="es-CO" b="1" dirty="0"/>
          </a:p>
        </p:txBody>
      </p:sp>
      <p:sp>
        <p:nvSpPr>
          <p:cNvPr id="24" name="7 Rectángulo">
            <a:extLst>
              <a:ext uri="{FF2B5EF4-FFF2-40B4-BE49-F238E27FC236}">
                <a16:creationId xmlns:a16="http://schemas.microsoft.com/office/drawing/2014/main" id="{35DF3A21-1474-4DC0-9B17-FA235D3714EB}"/>
              </a:ext>
            </a:extLst>
          </p:cNvPr>
          <p:cNvSpPr/>
          <p:nvPr/>
        </p:nvSpPr>
        <p:spPr>
          <a:xfrm>
            <a:off x="5752498" y="2770788"/>
            <a:ext cx="2218267" cy="204671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100" dirty="0"/>
          </a:p>
          <a:p>
            <a:r>
              <a:rPr lang="es-MX" sz="2400" dirty="0"/>
              <a:t>Serializable</a:t>
            </a:r>
          </a:p>
          <a:p>
            <a:r>
              <a:rPr lang="es-MX" sz="2400" dirty="0"/>
              <a:t>Comparable</a:t>
            </a:r>
          </a:p>
          <a:p>
            <a:r>
              <a:rPr lang="es-MX" sz="2400" dirty="0"/>
              <a:t>Cloneable</a:t>
            </a:r>
          </a:p>
          <a:p>
            <a:r>
              <a:rPr lang="es-MX" sz="2400" dirty="0"/>
              <a:t>Comparator</a:t>
            </a:r>
          </a:p>
          <a:p>
            <a:endParaRPr lang="es-CO" sz="20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FA93D3A-F690-45BC-B515-3462F8F4DA99}"/>
              </a:ext>
            </a:extLst>
          </p:cNvPr>
          <p:cNvSpPr txBox="1"/>
          <p:nvPr/>
        </p:nvSpPr>
        <p:spPr>
          <a:xfrm>
            <a:off x="8396240" y="2321583"/>
            <a:ext cx="111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Avanzado</a:t>
            </a:r>
            <a:endParaRPr lang="es-CO" b="1" dirty="0"/>
          </a:p>
        </p:txBody>
      </p:sp>
      <p:sp>
        <p:nvSpPr>
          <p:cNvPr id="26" name="7 Rectángulo">
            <a:extLst>
              <a:ext uri="{FF2B5EF4-FFF2-40B4-BE49-F238E27FC236}">
                <a16:creationId xmlns:a16="http://schemas.microsoft.com/office/drawing/2014/main" id="{49311693-05D3-41E9-A039-4D8BCE80B143}"/>
              </a:ext>
            </a:extLst>
          </p:cNvPr>
          <p:cNvSpPr/>
          <p:nvPr/>
        </p:nvSpPr>
        <p:spPr>
          <a:xfrm>
            <a:off x="8461832" y="2719957"/>
            <a:ext cx="2218267" cy="167738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s-CO" sz="1100" dirty="0"/>
          </a:p>
          <a:p>
            <a:r>
              <a:rPr lang="es-MX" sz="2400" dirty="0"/>
              <a:t>Lambdas</a:t>
            </a:r>
          </a:p>
          <a:p>
            <a:r>
              <a:rPr lang="es-MX" sz="2400" dirty="0"/>
              <a:t>Streams</a:t>
            </a:r>
          </a:p>
          <a:p>
            <a:r>
              <a:rPr lang="es-MX" sz="2400" dirty="0"/>
              <a:t>Records</a:t>
            </a:r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70254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4" grpId="0" animBg="1"/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861925" y="717090"/>
            <a:ext cx="8468149" cy="92211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800" b="1" dirty="0">
                <a:solidFill>
                  <a:schemeClr val="accent4"/>
                </a:solidFill>
                <a:latin typeface="+mn-lt"/>
              </a:rPr>
              <a:t>Recursos para aprender POO con Java</a:t>
            </a:r>
            <a:endParaRPr lang="es-CO" sz="2700" b="1" dirty="0">
              <a:latin typeface="+mn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D15F958-B671-4C95-96C7-C98FA55378BE}"/>
              </a:ext>
            </a:extLst>
          </p:cNvPr>
          <p:cNvSpPr/>
          <p:nvPr/>
        </p:nvSpPr>
        <p:spPr>
          <a:xfrm>
            <a:off x="1627463" y="2050995"/>
            <a:ext cx="9169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hlinkClick r:id="rId5"/>
              </a:rPr>
              <a:t>Introducción a la programación orientada a objetos en Java</a:t>
            </a:r>
            <a:endParaRPr lang="es-MX" sz="2800" dirty="0"/>
          </a:p>
          <a:p>
            <a:pPr algn="ctr"/>
            <a:r>
              <a:rPr lang="es-MX" sz="2800" b="1" dirty="0">
                <a:solidFill>
                  <a:schemeClr val="accent6">
                    <a:lumMod val="75000"/>
                  </a:schemeClr>
                </a:solidFill>
              </a:rPr>
              <a:t>Universidad de los Andes</a:t>
            </a:r>
            <a:endParaRPr lang="es-CO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F14A82-A002-40B5-9BED-D1895E0FF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50" y="1522467"/>
            <a:ext cx="2857500" cy="4095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8921452-7672-4536-A3F0-BE1DCE14B993}"/>
              </a:ext>
            </a:extLst>
          </p:cNvPr>
          <p:cNvSpPr/>
          <p:nvPr/>
        </p:nvSpPr>
        <p:spPr>
          <a:xfrm>
            <a:off x="3840616" y="3124055"/>
            <a:ext cx="47428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dirty="0">
                <a:hlinkClick r:id="rId7"/>
              </a:rPr>
              <a:t>Introducción a UML</a:t>
            </a:r>
            <a:endParaRPr lang="es-CO" sz="2800" dirty="0"/>
          </a:p>
          <a:p>
            <a:pPr algn="ctr"/>
            <a:r>
              <a:rPr lang="es-MX" sz="2800" b="1" dirty="0">
                <a:solidFill>
                  <a:schemeClr val="accent6">
                    <a:lumMod val="75000"/>
                  </a:schemeClr>
                </a:solidFill>
              </a:rPr>
              <a:t>Universidad de los Andes</a:t>
            </a:r>
            <a:endParaRPr lang="es-CO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s-CO" sz="2800" dirty="0"/>
          </a:p>
        </p:txBody>
      </p:sp>
      <p:pic>
        <p:nvPicPr>
          <p:cNvPr id="11" name="Imagen 10">
            <a:hlinkClick r:id="rId8"/>
            <a:extLst>
              <a:ext uri="{FF2B5EF4-FFF2-40B4-BE49-F238E27FC236}">
                <a16:creationId xmlns:a16="http://schemas.microsoft.com/office/drawing/2014/main" id="{AD6ECC4F-7B16-4C87-9DD4-8F2FB3C9D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1871" y="4367158"/>
            <a:ext cx="2800350" cy="127635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F3AAA74-3080-4832-AF5A-4D1AF2179C72}"/>
              </a:ext>
            </a:extLst>
          </p:cNvPr>
          <p:cNvSpPr/>
          <p:nvPr/>
        </p:nvSpPr>
        <p:spPr>
          <a:xfrm>
            <a:off x="4277862" y="5381898"/>
            <a:ext cx="3868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chemeClr val="accent6">
                    <a:lumMod val="75000"/>
                  </a:schemeClr>
                </a:solidFill>
              </a:rPr>
              <a:t>Ruta de aprendizaje Java</a:t>
            </a:r>
          </a:p>
        </p:txBody>
      </p:sp>
    </p:spTree>
    <p:extLst>
      <p:ext uri="{BB962C8B-B14F-4D97-AF65-F5344CB8AC3E}">
        <p14:creationId xmlns:p14="http://schemas.microsoft.com/office/powerpoint/2010/main" val="3650346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complejidad del software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61AD03-6479-4942-9FEF-A7A636E6F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85" y="1505166"/>
            <a:ext cx="7152902" cy="535283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FEAFD7-D15C-4BEC-8FAA-82657314F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74" y="1653101"/>
            <a:ext cx="4564828" cy="10478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F2EB666-4E71-48E4-A900-A811652E2921}"/>
              </a:ext>
            </a:extLst>
          </p:cNvPr>
          <p:cNvSpPr/>
          <p:nvPr/>
        </p:nvSpPr>
        <p:spPr>
          <a:xfrm>
            <a:off x="7784278" y="2848867"/>
            <a:ext cx="422147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Requisitos poco claros o ambiguos</a:t>
            </a:r>
          </a:p>
          <a:p>
            <a:r>
              <a:rPr lang="es-MX" dirty="0"/>
              <a:t>Falta de comunicación con los stakeholders</a:t>
            </a:r>
          </a:p>
          <a:p>
            <a:r>
              <a:rPr lang="es-MX" dirty="0"/>
              <a:t>Cambios frecuentes en los requisitos</a:t>
            </a:r>
          </a:p>
          <a:p>
            <a:r>
              <a:rPr lang="es-CO" dirty="0"/>
              <a:t>Prioridades mal definidas</a:t>
            </a:r>
          </a:p>
          <a:p>
            <a:r>
              <a:rPr lang="es-CO" dirty="0"/>
              <a:t>Mala documentación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7024C0E-75A3-4EF1-83F9-106DD69D6C8F}"/>
              </a:ext>
            </a:extLst>
          </p:cNvPr>
          <p:cNvSpPr/>
          <p:nvPr/>
        </p:nvSpPr>
        <p:spPr>
          <a:xfrm>
            <a:off x="7790599" y="4835567"/>
            <a:ext cx="31275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Incremento de costos</a:t>
            </a:r>
          </a:p>
          <a:p>
            <a:r>
              <a:rPr lang="es-CO" dirty="0"/>
              <a:t>Retrasos</a:t>
            </a:r>
          </a:p>
          <a:p>
            <a:r>
              <a:rPr lang="es-CO" dirty="0"/>
              <a:t>Sistemas que no entregan valor</a:t>
            </a:r>
          </a:p>
          <a:p>
            <a:r>
              <a:rPr lang="es-CO" dirty="0"/>
              <a:t>Fracaso total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67B507-F425-42F9-8A7D-72832B4775A4}"/>
              </a:ext>
            </a:extLst>
          </p:cNvPr>
          <p:cNvSpPr/>
          <p:nvPr/>
        </p:nvSpPr>
        <p:spPr>
          <a:xfrm>
            <a:off x="7790599" y="4474071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Consecuencias:</a:t>
            </a:r>
          </a:p>
        </p:txBody>
      </p:sp>
    </p:spTree>
    <p:extLst>
      <p:ext uri="{BB962C8B-B14F-4D97-AF65-F5344CB8AC3E}">
        <p14:creationId xmlns:p14="http://schemas.microsoft.com/office/powerpoint/2010/main" val="333802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784206-C25B-42E5-B52E-5A15AED1C967}"/>
              </a:ext>
            </a:extLst>
          </p:cNvPr>
          <p:cNvSpPr/>
          <p:nvPr/>
        </p:nvSpPr>
        <p:spPr>
          <a:xfrm>
            <a:off x="1727201" y="0"/>
            <a:ext cx="1046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solidFill>
                  <a:schemeClr val="accent2"/>
                </a:solidFill>
              </a:rPr>
              <a:t>UNIDAD 1. INTRODUCCIÓN A UML Y DISEÑO O.O </a:t>
            </a:r>
            <a:r>
              <a:rPr lang="es-ES" sz="1400" b="1" dirty="0"/>
              <a:t>-</a:t>
            </a:r>
            <a:r>
              <a:rPr lang="es-ES" sz="1400" b="1" dirty="0">
                <a:solidFill>
                  <a:schemeClr val="accent2"/>
                </a:solidFill>
              </a:rPr>
              <a:t> </a:t>
            </a:r>
            <a:r>
              <a:rPr lang="es-ES" sz="1400" b="1" dirty="0">
                <a:solidFill>
                  <a:schemeClr val="accent1"/>
                </a:solidFill>
              </a:rPr>
              <a:t>MODULO DE PATRONES DE DISEÑO DE SOFTWARE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90717-B53E-47C7-B618-505D804D774B}"/>
              </a:ext>
            </a:extLst>
          </p:cNvPr>
          <p:cNvSpPr txBox="1"/>
          <p:nvPr/>
        </p:nvSpPr>
        <p:spPr>
          <a:xfrm>
            <a:off x="372534" y="1031368"/>
            <a:ext cx="114046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 para tratar la complejidad</a:t>
            </a:r>
            <a:endParaRPr lang="es-CO" sz="28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5D50B4-DC2A-445F-91E1-298E4C738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792245"/>
              </p:ext>
            </p:extLst>
          </p:nvPr>
        </p:nvGraphicFramePr>
        <p:xfrm>
          <a:off x="3001766" y="2157782"/>
          <a:ext cx="8985456" cy="3360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D934D7D-3356-45F8-BEA5-42B2DF5EDFA7}"/>
              </a:ext>
            </a:extLst>
          </p:cNvPr>
          <p:cNvSpPr txBox="1"/>
          <p:nvPr/>
        </p:nvSpPr>
        <p:spPr>
          <a:xfrm>
            <a:off x="6360120" y="3588588"/>
            <a:ext cx="2268747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45720" tIns="34290" rIns="45720" bIns="34290" numCol="1" spcCol="1270" anchor="ctr" anchorCtr="0">
            <a:noAutofit/>
          </a:bodyPr>
          <a:lstStyle>
            <a:lvl1pPr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>
                <a:latin typeface="Calibri" panose="020F0502020204030204"/>
              </a:defRPr>
            </a:lvl1pPr>
          </a:lstStyle>
          <a:p>
            <a:r>
              <a:rPr lang="es-MX" dirty="0"/>
              <a:t>Construir un modelo simplificado de la realidad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E45DD5B-FC6C-4393-9E06-C132436BFC8D}"/>
              </a:ext>
            </a:extLst>
          </p:cNvPr>
          <p:cNvSpPr txBox="1"/>
          <p:nvPr/>
        </p:nvSpPr>
        <p:spPr>
          <a:xfrm>
            <a:off x="9445501" y="3587085"/>
            <a:ext cx="2268747" cy="8402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45720" tIns="34290" rIns="45720" bIns="34290" numCol="1" spcCol="1270" anchor="ctr" anchorCtr="0">
            <a:noAutofit/>
          </a:bodyPr>
          <a:lstStyle>
            <a:lvl1pPr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>
                <a:latin typeface="Calibri" panose="020F0502020204030204"/>
              </a:defRPr>
            </a:lvl1pPr>
          </a:lstStyle>
          <a:p>
            <a:r>
              <a:rPr lang="es-MX" dirty="0"/>
              <a:t>Ordenar los elementos de un sistema</a:t>
            </a:r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D6301C1-8C4B-4729-9820-E0BE4F1C4CB0}"/>
              </a:ext>
            </a:extLst>
          </p:cNvPr>
          <p:cNvSpPr/>
          <p:nvPr/>
        </p:nvSpPr>
        <p:spPr>
          <a:xfrm>
            <a:off x="204778" y="1991182"/>
            <a:ext cx="231289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>
                    <a:lumMod val="75000"/>
                  </a:schemeClr>
                </a:solidFill>
              </a:rPr>
              <a:t>Recolección y análisis exhaustivo de requisitos</a:t>
            </a:r>
          </a:p>
          <a:p>
            <a:endParaRPr lang="es-MX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Iteraciones ágiles</a:t>
            </a:r>
          </a:p>
          <a:p>
            <a:endParaRPr lang="es-MX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Gestión de cambios</a:t>
            </a:r>
          </a:p>
          <a:p>
            <a:endParaRPr lang="es-MX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Prototipos y pruebas tempranas</a:t>
            </a:r>
          </a:p>
          <a:p>
            <a:endParaRPr lang="es-MX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Comunicación constante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2D30AA1-94C2-46B4-8F4A-713E52CC0C73}"/>
              </a:ext>
            </a:extLst>
          </p:cNvPr>
          <p:cNvCxnSpPr/>
          <p:nvPr/>
        </p:nvCxnSpPr>
        <p:spPr>
          <a:xfrm>
            <a:off x="2581835" y="1721224"/>
            <a:ext cx="0" cy="468139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072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6643</TotalTime>
  <Words>6073</Words>
  <Application>Microsoft Office PowerPoint</Application>
  <PresentationFormat>Panorámica</PresentationFormat>
  <Paragraphs>1137</Paragraphs>
  <Slides>77</Slides>
  <Notes>75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5" baseType="lpstr">
      <vt:lpstr>Arial</vt:lpstr>
      <vt:lpstr>Arial Black</vt:lpstr>
      <vt:lpstr>Calibri</vt:lpstr>
      <vt:lpstr>Calibri Light</vt:lpstr>
      <vt:lpstr>Space Grotesk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Técnico Sistemas Centro Servicios Sistema Penal Adolescentes - Cesar - Valledupar</cp:lastModifiedBy>
  <cp:revision>334</cp:revision>
  <dcterms:created xsi:type="dcterms:W3CDTF">2020-04-21T17:48:51Z</dcterms:created>
  <dcterms:modified xsi:type="dcterms:W3CDTF">2024-11-20T19:42:56Z</dcterms:modified>
</cp:coreProperties>
</file>